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4"/>
  </p:handoutMasterIdLst>
  <p:sldIdLst>
    <p:sldId id="256" r:id="rId2"/>
    <p:sldId id="259"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2" userDrawn="1">
          <p15:clr>
            <a:srgbClr val="A4A3A4"/>
          </p15:clr>
        </p15:guide>
        <p15:guide id="2" pos="20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F5D"/>
    <a:srgbClr val="009C85"/>
    <a:srgbClr val="009D84"/>
    <a:srgbClr val="009C82"/>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73" autoAdjust="0"/>
    <p:restoredTop sz="94660"/>
  </p:normalViewPr>
  <p:slideViewPr>
    <p:cSldViewPr snapToGrid="0" showGuides="1">
      <p:cViewPr>
        <p:scale>
          <a:sx n="100" d="100"/>
          <a:sy n="100" d="100"/>
        </p:scale>
        <p:origin x="1062" y="-3189"/>
      </p:cViewPr>
      <p:guideLst>
        <p:guide orient="horz" pos="262"/>
        <p:guide pos="2092"/>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9" d="100"/>
          <a:sy n="69" d="100"/>
        </p:scale>
        <p:origin x="3276" y="7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CC0AD76-38F8-4ECE-AD31-6B30AFBD54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5F642FF-2D9A-4F05-BFE7-BF7BD4ECC2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CAFBC4-EE6E-4030-9FB1-1B2697103BBC}" type="datetimeFigureOut">
              <a:rPr kumimoji="1" lang="ja-JP" altLang="en-US" smtClean="0"/>
              <a:t>2021/11/25</a:t>
            </a:fld>
            <a:endParaRPr kumimoji="1" lang="ja-JP" altLang="en-US"/>
          </a:p>
        </p:txBody>
      </p:sp>
      <p:sp>
        <p:nvSpPr>
          <p:cNvPr id="4" name="フッター プレースホルダー 3">
            <a:extLst>
              <a:ext uri="{FF2B5EF4-FFF2-40B4-BE49-F238E27FC236}">
                <a16:creationId xmlns:a16="http://schemas.microsoft.com/office/drawing/2014/main" id="{28F3BB1B-54DB-4945-B303-E3D80F3CAC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0B19747-86ED-4A45-AC1D-0EC2A5C423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33E91F-F1F7-421E-9EBF-E8FE4121E460}" type="slidenum">
              <a:rPr kumimoji="1" lang="ja-JP" altLang="en-US" smtClean="0"/>
              <a:t>‹#›</a:t>
            </a:fld>
            <a:endParaRPr kumimoji="1" lang="ja-JP" altLang="en-US"/>
          </a:p>
        </p:txBody>
      </p:sp>
    </p:spTree>
    <p:extLst>
      <p:ext uri="{BB962C8B-B14F-4D97-AF65-F5344CB8AC3E}">
        <p14:creationId xmlns:p14="http://schemas.microsoft.com/office/powerpoint/2010/main" val="10572078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7DD2B025-90CB-4C69-8745-0B9920200D25}"/>
              </a:ext>
            </a:extLst>
          </p:cNvPr>
          <p:cNvGrpSpPr/>
          <p:nvPr userDrawn="1"/>
        </p:nvGrpSpPr>
        <p:grpSpPr>
          <a:xfrm>
            <a:off x="336014" y="7296217"/>
            <a:ext cx="3585992" cy="1719925"/>
            <a:chOff x="336014" y="7296217"/>
            <a:chExt cx="3585992" cy="1719925"/>
          </a:xfrm>
        </p:grpSpPr>
        <p:sp>
          <p:nvSpPr>
            <p:cNvPr id="12" name="正方形/長方形 11">
              <a:extLst>
                <a:ext uri="{FF2B5EF4-FFF2-40B4-BE49-F238E27FC236}">
                  <a16:creationId xmlns:a16="http://schemas.microsoft.com/office/drawing/2014/main" id="{E9242E39-66F0-4ACC-874F-4A42F3AD0DDC}"/>
                </a:ext>
              </a:extLst>
            </p:cNvPr>
            <p:cNvSpPr/>
            <p:nvPr userDrawn="1"/>
          </p:nvSpPr>
          <p:spPr>
            <a:xfrm>
              <a:off x="336014" y="7296217"/>
              <a:ext cx="3585992" cy="797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a:t>
              </a:r>
            </a:p>
          </p:txBody>
        </p:sp>
        <p:sp>
          <p:nvSpPr>
            <p:cNvPr id="13" name="正方形/長方形 12">
              <a:extLst>
                <a:ext uri="{FF2B5EF4-FFF2-40B4-BE49-F238E27FC236}">
                  <a16:creationId xmlns:a16="http://schemas.microsoft.com/office/drawing/2014/main" id="{1A96B600-DA0B-40A4-91CC-41F8222162AE}"/>
                </a:ext>
              </a:extLst>
            </p:cNvPr>
            <p:cNvSpPr/>
            <p:nvPr userDrawn="1"/>
          </p:nvSpPr>
          <p:spPr>
            <a:xfrm>
              <a:off x="336014" y="7992129"/>
              <a:ext cx="3233451" cy="1024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a:t>
              </a:r>
            </a:p>
          </p:txBody>
        </p:sp>
      </p:grpSp>
      <p:pic>
        <p:nvPicPr>
          <p:cNvPr id="5" name="図 4">
            <a:extLst>
              <a:ext uri="{FF2B5EF4-FFF2-40B4-BE49-F238E27FC236}">
                <a16:creationId xmlns:a16="http://schemas.microsoft.com/office/drawing/2014/main" id="{68F08EEE-1F47-47EA-ACCE-5EB19C5810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39"/>
            <a:ext cx="6858000" cy="9898322"/>
          </a:xfrm>
          <a:prstGeom prst="rect">
            <a:avLst/>
          </a:prstGeom>
        </p:spPr>
      </p:pic>
      <p:sp>
        <p:nvSpPr>
          <p:cNvPr id="6" name="正方形/長方形 5">
            <a:extLst>
              <a:ext uri="{FF2B5EF4-FFF2-40B4-BE49-F238E27FC236}">
                <a16:creationId xmlns:a16="http://schemas.microsoft.com/office/drawing/2014/main" id="{E5EE7D6B-2386-4F51-BC7D-DE939575D829}"/>
              </a:ext>
            </a:extLst>
          </p:cNvPr>
          <p:cNvSpPr/>
          <p:nvPr userDrawn="1"/>
        </p:nvSpPr>
        <p:spPr>
          <a:xfrm>
            <a:off x="336013" y="5421086"/>
            <a:ext cx="6209929" cy="1567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7559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14D169-4C0F-4E4F-8E36-4C0493E67265}" type="datetimeFigureOut">
              <a:rPr kumimoji="1" lang="ja-JP" altLang="en-US" smtClean="0"/>
              <a:t>2021/11/25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B2594F-22D1-46D4-8646-65C907451CD1}" type="slidenum">
              <a:rPr kumimoji="1" lang="ja-JP" altLang="en-US" smtClean="0"/>
              <a:t>‹#›</a:t>
            </a:fld>
            <a:endParaRPr kumimoji="1" lang="ja-JP" altLang="en-US"/>
          </a:p>
        </p:txBody>
      </p:sp>
    </p:spTree>
    <p:extLst>
      <p:ext uri="{BB962C8B-B14F-4D97-AF65-F5344CB8AC3E}">
        <p14:creationId xmlns:p14="http://schemas.microsoft.com/office/powerpoint/2010/main" val="2555945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14D169-4C0F-4E4F-8E36-4C0493E67265}" type="datetimeFigureOut">
              <a:rPr kumimoji="1" lang="ja-JP" altLang="en-US" smtClean="0"/>
              <a:t>2021/11/25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B2594F-22D1-46D4-8646-65C907451CD1}" type="slidenum">
              <a:rPr kumimoji="1" lang="ja-JP" altLang="en-US" smtClean="0"/>
              <a:t>‹#›</a:t>
            </a:fld>
            <a:endParaRPr kumimoji="1" lang="ja-JP" altLang="en-US"/>
          </a:p>
        </p:txBody>
      </p:sp>
    </p:spTree>
    <p:extLst>
      <p:ext uri="{BB962C8B-B14F-4D97-AF65-F5344CB8AC3E}">
        <p14:creationId xmlns:p14="http://schemas.microsoft.com/office/powerpoint/2010/main" val="2812890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4" name="図 3" descr="タイムライン が含まれている画像&#10;&#10;自動的に生成された説明">
            <a:extLst>
              <a:ext uri="{FF2B5EF4-FFF2-40B4-BE49-F238E27FC236}">
                <a16:creationId xmlns:a16="http://schemas.microsoft.com/office/drawing/2014/main" id="{DBD9BCF4-A351-4F76-B0D0-1F4ADDAEE8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13"/>
            <a:ext cx="6858000" cy="9899174"/>
          </a:xfrm>
          <a:prstGeom prst="rect">
            <a:avLst/>
          </a:prstGeom>
        </p:spPr>
      </p:pic>
      <p:sp>
        <p:nvSpPr>
          <p:cNvPr id="5" name="正方形/長方形 4">
            <a:extLst>
              <a:ext uri="{FF2B5EF4-FFF2-40B4-BE49-F238E27FC236}">
                <a16:creationId xmlns:a16="http://schemas.microsoft.com/office/drawing/2014/main" id="{89E040E2-C2A2-4E12-953C-68B922F7768C}"/>
              </a:ext>
            </a:extLst>
          </p:cNvPr>
          <p:cNvSpPr/>
          <p:nvPr userDrawn="1"/>
        </p:nvSpPr>
        <p:spPr>
          <a:xfrm>
            <a:off x="336013" y="4190260"/>
            <a:ext cx="6209929" cy="2929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741D603E-0954-425D-958B-0769E1616120}"/>
              </a:ext>
            </a:extLst>
          </p:cNvPr>
          <p:cNvSpPr/>
          <p:nvPr userDrawn="1"/>
        </p:nvSpPr>
        <p:spPr>
          <a:xfrm>
            <a:off x="565268" y="1429790"/>
            <a:ext cx="5735782" cy="382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315EFA2E-AE96-42EF-8B68-8CC8CD674F7C}"/>
              </a:ext>
            </a:extLst>
          </p:cNvPr>
          <p:cNvSpPr/>
          <p:nvPr userDrawn="1"/>
        </p:nvSpPr>
        <p:spPr>
          <a:xfrm>
            <a:off x="568038" y="3361114"/>
            <a:ext cx="5735782" cy="820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392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FD15D86-A82B-4B7F-BF69-28AE8E4BB7D3}"/>
              </a:ext>
            </a:extLst>
          </p:cNvPr>
          <p:cNvSpPr/>
          <p:nvPr userDrawn="1"/>
        </p:nvSpPr>
        <p:spPr>
          <a:xfrm>
            <a:off x="340822" y="432262"/>
            <a:ext cx="6184674" cy="1255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CD9790DD-162D-4B54-AF35-17D234704C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39"/>
            <a:ext cx="6858000" cy="9898322"/>
          </a:xfrm>
          <a:prstGeom prst="rect">
            <a:avLst/>
          </a:prstGeom>
        </p:spPr>
      </p:pic>
      <p:sp>
        <p:nvSpPr>
          <p:cNvPr id="6" name="正方形/長方形 5">
            <a:extLst>
              <a:ext uri="{FF2B5EF4-FFF2-40B4-BE49-F238E27FC236}">
                <a16:creationId xmlns:a16="http://schemas.microsoft.com/office/drawing/2014/main" id="{2E1CB8D5-EB8C-4BEC-9BA2-2E318286FC6D}"/>
              </a:ext>
            </a:extLst>
          </p:cNvPr>
          <p:cNvSpPr/>
          <p:nvPr userDrawn="1"/>
        </p:nvSpPr>
        <p:spPr>
          <a:xfrm>
            <a:off x="237995" y="394684"/>
            <a:ext cx="6425852" cy="1255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31728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1218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814D169-4C0F-4E4F-8E36-4C0493E67265}" type="datetimeFigureOut">
              <a:rPr kumimoji="1" lang="ja-JP" altLang="en-US" smtClean="0"/>
              <a:t>2021/11/25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9B2594F-22D1-46D4-8646-65C907451CD1}" type="slidenum">
              <a:rPr kumimoji="1" lang="ja-JP" altLang="en-US" smtClean="0"/>
              <a:t>‹#›</a:t>
            </a:fld>
            <a:endParaRPr kumimoji="1" lang="ja-JP" altLang="en-US"/>
          </a:p>
        </p:txBody>
      </p:sp>
    </p:spTree>
    <p:extLst>
      <p:ext uri="{BB962C8B-B14F-4D97-AF65-F5344CB8AC3E}">
        <p14:creationId xmlns:p14="http://schemas.microsoft.com/office/powerpoint/2010/main" val="2445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814D169-4C0F-4E4F-8E36-4C0493E67265}" type="datetimeFigureOut">
              <a:rPr kumimoji="1" lang="ja-JP" altLang="en-US" smtClean="0"/>
              <a:t>2021/11/25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9B2594F-22D1-46D4-8646-65C907451CD1}" type="slidenum">
              <a:rPr kumimoji="1" lang="ja-JP" altLang="en-US" smtClean="0"/>
              <a:t>‹#›</a:t>
            </a:fld>
            <a:endParaRPr kumimoji="1" lang="ja-JP" altLang="en-US"/>
          </a:p>
        </p:txBody>
      </p:sp>
    </p:spTree>
    <p:extLst>
      <p:ext uri="{BB962C8B-B14F-4D97-AF65-F5344CB8AC3E}">
        <p14:creationId xmlns:p14="http://schemas.microsoft.com/office/powerpoint/2010/main" val="404204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4D169-4C0F-4E4F-8E36-4C0493E67265}" type="datetimeFigureOut">
              <a:rPr kumimoji="1" lang="ja-JP" altLang="en-US" smtClean="0"/>
              <a:t>2021/11/25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9B2594F-22D1-46D4-8646-65C907451CD1}" type="slidenum">
              <a:rPr kumimoji="1" lang="ja-JP" altLang="en-US" smtClean="0"/>
              <a:t>‹#›</a:t>
            </a:fld>
            <a:endParaRPr kumimoji="1" lang="ja-JP" altLang="en-US"/>
          </a:p>
        </p:txBody>
      </p:sp>
    </p:spTree>
    <p:extLst>
      <p:ext uri="{BB962C8B-B14F-4D97-AF65-F5344CB8AC3E}">
        <p14:creationId xmlns:p14="http://schemas.microsoft.com/office/powerpoint/2010/main" val="1816387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14D169-4C0F-4E4F-8E36-4C0493E67265}" type="datetimeFigureOut">
              <a:rPr kumimoji="1" lang="ja-JP" altLang="en-US" smtClean="0"/>
              <a:t>2021/11/25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B2594F-22D1-46D4-8646-65C907451CD1}" type="slidenum">
              <a:rPr kumimoji="1" lang="ja-JP" altLang="en-US" smtClean="0"/>
              <a:t>‹#›</a:t>
            </a:fld>
            <a:endParaRPr kumimoji="1" lang="ja-JP" altLang="en-US"/>
          </a:p>
        </p:txBody>
      </p:sp>
    </p:spTree>
    <p:extLst>
      <p:ext uri="{BB962C8B-B14F-4D97-AF65-F5344CB8AC3E}">
        <p14:creationId xmlns:p14="http://schemas.microsoft.com/office/powerpoint/2010/main" val="213238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14D169-4C0F-4E4F-8E36-4C0493E67265}" type="datetimeFigureOut">
              <a:rPr kumimoji="1" lang="ja-JP" altLang="en-US" smtClean="0"/>
              <a:t>2021/11/25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B2594F-22D1-46D4-8646-65C907451CD1}" type="slidenum">
              <a:rPr kumimoji="1" lang="ja-JP" altLang="en-US" smtClean="0"/>
              <a:t>‹#›</a:t>
            </a:fld>
            <a:endParaRPr kumimoji="1" lang="ja-JP" altLang="en-US"/>
          </a:p>
        </p:txBody>
      </p:sp>
    </p:spTree>
    <p:extLst>
      <p:ext uri="{BB962C8B-B14F-4D97-AF65-F5344CB8AC3E}">
        <p14:creationId xmlns:p14="http://schemas.microsoft.com/office/powerpoint/2010/main" val="239088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814D169-4C0F-4E4F-8E36-4C0493E67265}" type="datetimeFigureOut">
              <a:rPr kumimoji="1" lang="ja-JP" altLang="en-US" smtClean="0"/>
              <a:t>2021/11/25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9B2594F-22D1-46D4-8646-65C907451CD1}" type="slidenum">
              <a:rPr kumimoji="1" lang="ja-JP" altLang="en-US" smtClean="0"/>
              <a:t>‹#›</a:t>
            </a:fld>
            <a:endParaRPr kumimoji="1" lang="ja-JP" altLang="en-US"/>
          </a:p>
        </p:txBody>
      </p:sp>
    </p:spTree>
    <p:extLst>
      <p:ext uri="{BB962C8B-B14F-4D97-AF65-F5344CB8AC3E}">
        <p14:creationId xmlns:p14="http://schemas.microsoft.com/office/powerpoint/2010/main" val="27592546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2DD2046D-1CDA-463F-8638-73BB57E077B9}"/>
              </a:ext>
            </a:extLst>
          </p:cNvPr>
          <p:cNvSpPr txBox="1"/>
          <p:nvPr/>
        </p:nvSpPr>
        <p:spPr>
          <a:xfrm>
            <a:off x="3994771" y="8029133"/>
            <a:ext cx="2699455" cy="215444"/>
          </a:xfrm>
          <a:prstGeom prst="rect">
            <a:avLst/>
          </a:prstGeom>
          <a:noFill/>
        </p:spPr>
        <p:txBody>
          <a:bodyPr wrap="square" rtlCol="0">
            <a:spAutoFit/>
          </a:bodyPr>
          <a:lstStyle/>
          <a:p>
            <a:r>
              <a:rPr kumimoji="1" lang="en-US" altLang="ja-JP" sz="800" dirty="0" smtClean="0">
                <a:latin typeface="メイリオ" panose="020B0604030504040204" pitchFamily="50" charset="-128"/>
                <a:ea typeface="メイリオ" panose="020B0604030504040204" pitchFamily="50" charset="-128"/>
              </a:rPr>
              <a:t>980-8448</a:t>
            </a:r>
            <a:r>
              <a:rPr kumimoji="1" lang="ja-JP" altLang="en-US" sz="800" dirty="0">
                <a:latin typeface="メイリオ" panose="020B0604030504040204" pitchFamily="50" charset="-128"/>
                <a:ea typeface="メイリオ" panose="020B0604030504040204" pitchFamily="50" charset="-128"/>
              </a:rPr>
              <a:t>　</a:t>
            </a:r>
            <a:r>
              <a:rPr kumimoji="1" lang="ja-JP" altLang="en-US" sz="800" dirty="0" smtClean="0">
                <a:latin typeface="メイリオ" panose="020B0604030504040204" pitchFamily="50" charset="-128"/>
                <a:ea typeface="メイリオ" panose="020B0604030504040204" pitchFamily="50" charset="-128"/>
              </a:rPr>
              <a:t>仙台市青葉区中央</a:t>
            </a:r>
            <a:r>
              <a:rPr kumimoji="1" lang="en-US" altLang="ja-JP" sz="800" dirty="0" smtClean="0">
                <a:latin typeface="メイリオ" panose="020B0604030504040204" pitchFamily="50" charset="-128"/>
                <a:ea typeface="メイリオ" panose="020B0604030504040204" pitchFamily="50" charset="-128"/>
              </a:rPr>
              <a:t>2-10-30</a:t>
            </a:r>
            <a:r>
              <a:rPr kumimoji="1" lang="ja-JP" altLang="en-US" sz="800" dirty="0" smtClean="0">
                <a:latin typeface="メイリオ" panose="020B0604030504040204" pitchFamily="50" charset="-128"/>
                <a:ea typeface="メイリオ" panose="020B0604030504040204" pitchFamily="50" charset="-128"/>
              </a:rPr>
              <a:t>仙台明芳ﾋﾞﾙ</a:t>
            </a:r>
            <a:r>
              <a:rPr kumimoji="1" lang="en-US" altLang="ja-JP" sz="800" dirty="0" smtClean="0">
                <a:latin typeface="メイリオ" panose="020B0604030504040204" pitchFamily="50" charset="-128"/>
                <a:ea typeface="メイリオ" panose="020B0604030504040204" pitchFamily="50" charset="-128"/>
              </a:rPr>
              <a:t>7F</a:t>
            </a:r>
            <a:endParaRPr kumimoji="1" lang="ja-JP" altLang="en-US" sz="8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48AE7278-AA37-4E23-93EE-8BE7DAA61DF7}"/>
              </a:ext>
            </a:extLst>
          </p:cNvPr>
          <p:cNvSpPr txBox="1"/>
          <p:nvPr/>
        </p:nvSpPr>
        <p:spPr>
          <a:xfrm>
            <a:off x="4147172" y="8168470"/>
            <a:ext cx="1117160" cy="215444"/>
          </a:xfrm>
          <a:prstGeom prst="rect">
            <a:avLst/>
          </a:prstGeom>
          <a:noFill/>
        </p:spPr>
        <p:txBody>
          <a:bodyPr wrap="square" rtlCol="0">
            <a:spAutoFit/>
          </a:bodyPr>
          <a:lstStyle/>
          <a:p>
            <a:r>
              <a:rPr kumimoji="1" lang="en-US" altLang="ja-JP" sz="800" dirty="0" smtClean="0">
                <a:latin typeface="メイリオ" panose="020B0604030504040204" pitchFamily="50" charset="-128"/>
                <a:ea typeface="メイリオ" panose="020B0604030504040204" pitchFamily="50" charset="-128"/>
              </a:rPr>
              <a:t>022-263-1331</a:t>
            </a:r>
            <a:endParaRPr kumimoji="1" lang="ja-JP" altLang="en-US" sz="800" dirty="0">
              <a:latin typeface="メイリオ" panose="020B0604030504040204" pitchFamily="50" charset="-128"/>
              <a:ea typeface="メイリオ" panose="020B0604030504040204" pitchFamily="50" charset="-128"/>
            </a:endParaRPr>
          </a:p>
        </p:txBody>
      </p:sp>
      <p:graphicFrame>
        <p:nvGraphicFramePr>
          <p:cNvPr id="41" name="表 40">
            <a:extLst>
              <a:ext uri="{FF2B5EF4-FFF2-40B4-BE49-F238E27FC236}">
                <a16:creationId xmlns:a16="http://schemas.microsoft.com/office/drawing/2014/main" id="{FB55824F-14A7-47BB-BF35-720B05FF1EFE}"/>
              </a:ext>
            </a:extLst>
          </p:cNvPr>
          <p:cNvGraphicFramePr>
            <a:graphicFrameLocks noGrp="1"/>
          </p:cNvGraphicFramePr>
          <p:nvPr>
            <p:extLst>
              <p:ext uri="{D42A27DB-BD31-4B8C-83A1-F6EECF244321}">
                <p14:modId xmlns:p14="http://schemas.microsoft.com/office/powerpoint/2010/main" val="2115311499"/>
              </p:ext>
            </p:extLst>
          </p:nvPr>
        </p:nvGraphicFramePr>
        <p:xfrm>
          <a:off x="396740" y="4233109"/>
          <a:ext cx="6064520" cy="2882796"/>
        </p:xfrm>
        <a:graphic>
          <a:graphicData uri="http://schemas.openxmlformats.org/drawingml/2006/table">
            <a:tbl>
              <a:tblPr/>
              <a:tblGrid>
                <a:gridCol w="1484311">
                  <a:extLst>
                    <a:ext uri="{9D8B030D-6E8A-4147-A177-3AD203B41FA5}">
                      <a16:colId xmlns:a16="http://schemas.microsoft.com/office/drawing/2014/main" val="346760876"/>
                    </a:ext>
                  </a:extLst>
                </a:gridCol>
                <a:gridCol w="320611">
                  <a:extLst>
                    <a:ext uri="{9D8B030D-6E8A-4147-A177-3AD203B41FA5}">
                      <a16:colId xmlns:a16="http://schemas.microsoft.com/office/drawing/2014/main" val="2387326599"/>
                    </a:ext>
                  </a:extLst>
                </a:gridCol>
                <a:gridCol w="682479">
                  <a:extLst>
                    <a:ext uri="{9D8B030D-6E8A-4147-A177-3AD203B41FA5}">
                      <a16:colId xmlns:a16="http://schemas.microsoft.com/office/drawing/2014/main" val="3234992118"/>
                    </a:ext>
                  </a:extLst>
                </a:gridCol>
                <a:gridCol w="139279">
                  <a:extLst>
                    <a:ext uri="{9D8B030D-6E8A-4147-A177-3AD203B41FA5}">
                      <a16:colId xmlns:a16="http://schemas.microsoft.com/office/drawing/2014/main" val="3618075982"/>
                    </a:ext>
                  </a:extLst>
                </a:gridCol>
                <a:gridCol w="270196">
                  <a:extLst>
                    <a:ext uri="{9D8B030D-6E8A-4147-A177-3AD203B41FA5}">
                      <a16:colId xmlns:a16="http://schemas.microsoft.com/office/drawing/2014/main" val="2151941889"/>
                    </a:ext>
                  </a:extLst>
                </a:gridCol>
                <a:gridCol w="135384">
                  <a:extLst>
                    <a:ext uri="{9D8B030D-6E8A-4147-A177-3AD203B41FA5}">
                      <a16:colId xmlns:a16="http://schemas.microsoft.com/office/drawing/2014/main" val="2559873366"/>
                    </a:ext>
                  </a:extLst>
                </a:gridCol>
                <a:gridCol w="317377">
                  <a:extLst>
                    <a:ext uri="{9D8B030D-6E8A-4147-A177-3AD203B41FA5}">
                      <a16:colId xmlns:a16="http://schemas.microsoft.com/office/drawing/2014/main" val="3006707891"/>
                    </a:ext>
                  </a:extLst>
                </a:gridCol>
                <a:gridCol w="1198753">
                  <a:extLst>
                    <a:ext uri="{9D8B030D-6E8A-4147-A177-3AD203B41FA5}">
                      <a16:colId xmlns:a16="http://schemas.microsoft.com/office/drawing/2014/main" val="3244697613"/>
                    </a:ext>
                  </a:extLst>
                </a:gridCol>
                <a:gridCol w="1072493">
                  <a:extLst>
                    <a:ext uri="{9D8B030D-6E8A-4147-A177-3AD203B41FA5}">
                      <a16:colId xmlns:a16="http://schemas.microsoft.com/office/drawing/2014/main" val="1573895496"/>
                    </a:ext>
                  </a:extLst>
                </a:gridCol>
                <a:gridCol w="443637">
                  <a:extLst>
                    <a:ext uri="{9D8B030D-6E8A-4147-A177-3AD203B41FA5}">
                      <a16:colId xmlns:a16="http://schemas.microsoft.com/office/drawing/2014/main" val="3279430759"/>
                    </a:ext>
                  </a:extLst>
                </a:gridCol>
              </a:tblGrid>
              <a:tr h="164587">
                <a:tc gridSpan="10">
                  <a:txBody>
                    <a:bodyPr/>
                    <a:lstStyle/>
                    <a:p>
                      <a:pPr algn="ctr" fontAlgn="ctr"/>
                      <a:r>
                        <a:rPr lang="zh-TW" altLang="en-US" sz="700" b="1" i="0" u="none" strike="noStrike" dirty="0">
                          <a:solidFill>
                            <a:srgbClr val="FFFFFF"/>
                          </a:solidFill>
                          <a:effectLst/>
                          <a:latin typeface="メイリオ" panose="020B0604030504040204" pitchFamily="50" charset="-128"/>
                          <a:ea typeface="メイリオ" panose="020B0604030504040204" pitchFamily="50" charset="-128"/>
                        </a:rPr>
                        <a:t>参加者記入欄（代筆不可）</a:t>
                      </a:r>
                    </a:p>
                  </a:txBody>
                  <a:tcPr marL="5099" marR="5099" marT="50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9D8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4229895"/>
                  </a:ext>
                </a:extLst>
              </a:tr>
              <a:tr h="168450">
                <a:tc gridSpan="3">
                  <a:txBody>
                    <a:bodyPr/>
                    <a:lstStyle/>
                    <a:p>
                      <a:pPr algn="ctr"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氏名</a:t>
                      </a:r>
                    </a:p>
                  </a:txBody>
                  <a:tcPr marL="5099" marR="5099" marT="5099" marB="0" anchor="ctr">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hMerge="1">
                  <a:txBody>
                    <a:bodyPr/>
                    <a:lstStyle/>
                    <a:p>
                      <a:endParaRPr kumimoji="1" lang="ja-JP" altLang="en-US"/>
                    </a:p>
                  </a:txBody>
                  <a:tcPr/>
                </a:tc>
                <a:tc hMerge="1">
                  <a:txBody>
                    <a:bodyPr/>
                    <a:lstStyle/>
                    <a:p>
                      <a:endParaRPr kumimoji="1" lang="ja-JP" altLang="en-US"/>
                    </a:p>
                  </a:txBody>
                  <a:tcPr/>
                </a:tc>
                <a:tc gridSpan="7">
                  <a:txBody>
                    <a:bodyPr/>
                    <a:lstStyle/>
                    <a:p>
                      <a:pPr algn="ctr"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住所</a:t>
                      </a:r>
                    </a:p>
                  </a:txBody>
                  <a:tcPr marL="5099" marR="5099" marT="5099" marB="0" anchor="ctr">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42691681"/>
                  </a:ext>
                </a:extLst>
              </a:tr>
              <a:tr h="198472">
                <a:tc gridSpan="3">
                  <a:txBody>
                    <a:bodyPr/>
                    <a:lstStyle/>
                    <a:p>
                      <a:pPr algn="l" fontAlgn="ctr"/>
                      <a:r>
                        <a:rPr lang="ja-JP" altLang="en-US" sz="600" b="0" i="0" u="none" strike="noStrike" dirty="0">
                          <a:solidFill>
                            <a:srgbClr val="000000"/>
                          </a:solidFill>
                          <a:effectLst/>
                          <a:latin typeface="メイリオ" panose="020B0604030504040204" pitchFamily="50" charset="-128"/>
                          <a:ea typeface="メイリオ" panose="020B0604030504040204" pitchFamily="50" charset="-128"/>
                        </a:rPr>
                        <a:t>　フリガナ</a:t>
                      </a:r>
                    </a:p>
                  </a:txBody>
                  <a:tcPr marL="5099" marR="5099" marT="5099" marB="0" anchor="ctr">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gridSpan="7">
                  <a:txBody>
                    <a:bodyPr/>
                    <a:lstStyle/>
                    <a:p>
                      <a:pPr algn="l"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lnL w="6350" cap="flat" cmpd="sng" algn="ctr">
                      <a:solidFill>
                        <a:srgbClr val="000000"/>
                      </a:solidFill>
                      <a:prstDash val="solid"/>
                      <a:round/>
                      <a:headEnd type="none" w="med" len="med"/>
                      <a:tailEnd type="none" w="med" len="med"/>
                    </a:ln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3952806512"/>
                  </a:ext>
                </a:extLst>
              </a:tr>
              <a:tr h="445849">
                <a:tc gridSpan="3">
                  <a:txBody>
                    <a:bodyPr/>
                    <a:lstStyle/>
                    <a:p>
                      <a:pPr algn="ctr" fontAlgn="ct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791788271"/>
                  </a:ext>
                </a:extLst>
              </a:tr>
              <a:tr h="160028">
                <a:tc gridSpan="2">
                  <a:txBody>
                    <a:bodyPr/>
                    <a:lstStyle/>
                    <a:p>
                      <a:pPr algn="ctr" fontAlgn="ctr"/>
                      <a:r>
                        <a:rPr lang="en-US" sz="700" b="0" i="0" u="none" strike="noStrike" dirty="0">
                          <a:solidFill>
                            <a:srgbClr val="000000"/>
                          </a:solidFill>
                          <a:effectLst/>
                          <a:latin typeface="メイリオ" panose="020B0604030504040204" pitchFamily="50" charset="-128"/>
                          <a:ea typeface="メイリオ" panose="020B0604030504040204" pitchFamily="50" charset="-128"/>
                        </a:rPr>
                        <a:t>TEL</a:t>
                      </a:r>
                    </a:p>
                  </a:txBody>
                  <a:tcPr marL="5099" marR="5099" marT="5099" marB="0" anchor="ctr">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hMerge="1">
                  <a:txBody>
                    <a:bodyPr/>
                    <a:lstStyle/>
                    <a:p>
                      <a:endParaRPr kumimoji="1" lang="ja-JP" altLang="en-US"/>
                    </a:p>
                  </a:txBody>
                  <a:tcPr/>
                </a:tc>
                <a:tc gridSpan="3">
                  <a:txBody>
                    <a:bodyPr/>
                    <a:lstStyle/>
                    <a:p>
                      <a:pPr algn="ctr"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生年月日</a:t>
                      </a:r>
                    </a:p>
                  </a:txBody>
                  <a:tcPr marL="5099" marR="5099" marT="5099"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hMerge="1">
                  <a:txBody>
                    <a:bodyPr/>
                    <a:lstStyle/>
                    <a:p>
                      <a:endParaRPr kumimoji="1" lang="ja-JP" altLang="en-US"/>
                    </a:p>
                  </a:txBody>
                  <a:tcPr/>
                </a:tc>
                <a:tc hMerge="1">
                  <a:txBody>
                    <a:bodyPr/>
                    <a:lstStyle/>
                    <a:p>
                      <a:pPr algn="ctr"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C000"/>
                    </a:solidFill>
                  </a:tcPr>
                </a:tc>
                <a:tc gridSpan="2">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性別</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hMerge="1">
                  <a:txBody>
                    <a:bodyPr/>
                    <a:lstStyle/>
                    <a:p>
                      <a:pPr algn="ctr"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性別</a:t>
                      </a:r>
                    </a:p>
                  </a:txBody>
                  <a:tcPr marL="5099" marR="5099" marT="5099"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gridSpan="3">
                  <a:txBody>
                    <a:bodyPr/>
                    <a:lstStyle/>
                    <a:p>
                      <a:pPr algn="ctr" fontAlgn="ctr"/>
                      <a:r>
                        <a:rPr lang="en-US" sz="700" b="0" i="0" u="none" strike="noStrike" dirty="0">
                          <a:solidFill>
                            <a:srgbClr val="000000"/>
                          </a:solidFill>
                          <a:effectLst/>
                          <a:latin typeface="メイリオ" panose="020B0604030504040204" pitchFamily="50" charset="-128"/>
                          <a:ea typeface="メイリオ" panose="020B0604030504040204" pitchFamily="50" charset="-128"/>
                        </a:rPr>
                        <a:t>E-mail</a:t>
                      </a:r>
                    </a:p>
                  </a:txBody>
                  <a:tcPr marL="5099" marR="5099" marT="5099" marB="0" anchor="ctr">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C000"/>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07826995"/>
                  </a:ext>
                </a:extLst>
              </a:tr>
              <a:tr h="297707">
                <a:tc gridSpan="2">
                  <a:txBody>
                    <a:bodyPr/>
                    <a:lstStyle/>
                    <a:p>
                      <a:pPr algn="ctr" fontAlgn="ctr"/>
                      <a:r>
                        <a:rPr lang="ja-JP" altLang="en-US" sz="7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5099" marR="5099" marT="5099" marB="0" anchor="ctr">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kumimoji="1" lang="ja-JP" altLang="en-US"/>
                    </a:p>
                  </a:txBody>
                  <a:tcPr/>
                </a:tc>
                <a:tc gridSpan="3">
                  <a:txBody>
                    <a:bodyPr/>
                    <a:lstStyle/>
                    <a:p>
                      <a:pPr algn="ctr" fontAlgn="ctr"/>
                      <a:r>
                        <a:rPr lang="en-US" altLang="ja-JP" sz="600" b="0" i="0" u="none" strike="noStrike" dirty="0">
                          <a:solidFill>
                            <a:srgbClr val="000000"/>
                          </a:solidFill>
                          <a:effectLst/>
                          <a:latin typeface="メイリオ" panose="020B0604030504040204" pitchFamily="50" charset="-128"/>
                          <a:ea typeface="メイリオ" panose="020B0604030504040204" pitchFamily="50" charset="-128"/>
                        </a:rPr>
                        <a:t>S</a:t>
                      </a:r>
                      <a:r>
                        <a:rPr lang="ja-JP" altLang="en-US" sz="6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600" b="0" i="0" u="none" strike="noStrike" dirty="0">
                          <a:solidFill>
                            <a:srgbClr val="000000"/>
                          </a:solidFill>
                          <a:effectLst/>
                          <a:latin typeface="メイリオ" panose="020B0604030504040204" pitchFamily="50" charset="-128"/>
                          <a:ea typeface="メイリオ" panose="020B0604030504040204" pitchFamily="50" charset="-128"/>
                        </a:rPr>
                        <a:t>H</a:t>
                      </a:r>
                      <a:r>
                        <a:rPr lang="ja-JP" altLang="en-US" sz="600" b="0" i="0" u="none" strike="noStrike" dirty="0">
                          <a:solidFill>
                            <a:srgbClr val="000000"/>
                          </a:solidFill>
                          <a:effectLst/>
                          <a:latin typeface="メイリオ" panose="020B0604030504040204" pitchFamily="50" charset="-128"/>
                          <a:ea typeface="メイリオ" panose="020B0604030504040204" pitchFamily="50" charset="-128"/>
                        </a:rPr>
                        <a:t>　　年　　月　　日</a:t>
                      </a:r>
                    </a:p>
                  </a:txBody>
                  <a:tcPr marL="5099" marR="5099" marT="5099"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kumimoji="1" lang="ja-JP" altLang="en-US"/>
                    </a:p>
                  </a:txBody>
                  <a:tcPr/>
                </a:tc>
                <a:tc hMerge="1">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gridSpan="2">
                  <a:txBody>
                    <a:bodyPr/>
                    <a:lstStyle/>
                    <a:p>
                      <a:pPr algn="ctr" fontAlgn="ctr"/>
                      <a:r>
                        <a:rPr lang="ja-JP" altLang="en-US" sz="600" b="0" i="0" u="none" strike="noStrike" dirty="0">
                          <a:solidFill>
                            <a:srgbClr val="000000"/>
                          </a:solidFill>
                          <a:effectLst/>
                          <a:latin typeface="メイリオ" panose="020B0604030504040204" pitchFamily="50" charset="-128"/>
                          <a:ea typeface="メイリオ" panose="020B0604030504040204" pitchFamily="50" charset="-128"/>
                        </a:rPr>
                        <a:t>男・女</a:t>
                      </a:r>
                    </a:p>
                  </a:txBody>
                  <a:tcPr marL="5099" marR="5099" marT="5099"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pPr algn="ctr" fontAlgn="ctr"/>
                      <a:r>
                        <a:rPr lang="ja-JP" altLang="en-US" sz="600" b="0" i="0" u="none" strike="noStrike" dirty="0">
                          <a:solidFill>
                            <a:srgbClr val="000000"/>
                          </a:solidFill>
                          <a:effectLst/>
                          <a:latin typeface="メイリオ" panose="020B0604030504040204" pitchFamily="50" charset="-128"/>
                          <a:ea typeface="メイリオ" panose="020B0604030504040204" pitchFamily="50" charset="-128"/>
                        </a:rPr>
                        <a:t>男・女</a:t>
                      </a:r>
                    </a:p>
                  </a:txBody>
                  <a:tcPr marL="5099" marR="5099" marT="5099"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gridSpan="3">
                  <a:txBody>
                    <a:bodyPr/>
                    <a:lstStyle/>
                    <a:p>
                      <a:pPr algn="l" fontAlgn="ctr"/>
                      <a:r>
                        <a:rPr lang="en-US" sz="600" b="0" i="0" u="none" strike="noStrike" dirty="0">
                          <a:solidFill>
                            <a:srgbClr val="000000"/>
                          </a:solidFill>
                          <a:effectLst/>
                          <a:latin typeface="メイリオ" panose="020B0604030504040204" pitchFamily="50" charset="-128"/>
                          <a:ea typeface="メイリオ" panose="020B0604030504040204" pitchFamily="50" charset="-128"/>
                        </a:rPr>
                        <a:t>PC・</a:t>
                      </a:r>
                      <a:r>
                        <a:rPr lang="ja-JP" altLang="en-US" sz="600" b="0" i="0" u="none" strike="noStrike" dirty="0">
                          <a:solidFill>
                            <a:srgbClr val="000000"/>
                          </a:solidFill>
                          <a:effectLst/>
                          <a:latin typeface="メイリオ" panose="020B0604030504040204" pitchFamily="50" charset="-128"/>
                          <a:ea typeface="メイリオ" panose="020B0604030504040204" pitchFamily="50" charset="-128"/>
                        </a:rPr>
                        <a:t>携帯</a:t>
                      </a:r>
                    </a:p>
                  </a:txBody>
                  <a:tcPr marL="5099" marR="5099" marT="5099" marB="0" anchor="ctr">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93319489"/>
                  </a:ext>
                </a:extLst>
              </a:tr>
              <a:tr h="161008">
                <a:tc gridSpan="10">
                  <a:txBody>
                    <a:bodyPr/>
                    <a:lstStyle/>
                    <a:p>
                      <a:pPr algn="ctr" fontAlgn="ctr"/>
                      <a:r>
                        <a:rPr lang="ja-JP" altLang="en-US" sz="750" b="0" i="0" u="none" strike="noStrike" dirty="0">
                          <a:solidFill>
                            <a:schemeClr val="bg1"/>
                          </a:solidFill>
                          <a:effectLst/>
                          <a:latin typeface="メイリオ" panose="020B0604030504040204" pitchFamily="50" charset="-128"/>
                          <a:ea typeface="メイリオ" panose="020B0604030504040204" pitchFamily="50" charset="-128"/>
                        </a:rPr>
                        <a:t>ご家族・ご友人記入欄　</a:t>
                      </a:r>
                      <a:r>
                        <a:rPr lang="en-US" altLang="ja-JP" sz="750" b="0" i="0" u="none" strike="noStrike" dirty="0">
                          <a:solidFill>
                            <a:schemeClr val="bg1"/>
                          </a:solidFill>
                          <a:effectLst/>
                          <a:latin typeface="メイリオ" panose="020B0604030504040204" pitchFamily="50" charset="-128"/>
                          <a:ea typeface="メイリオ" panose="020B0604030504040204" pitchFamily="50" charset="-128"/>
                        </a:rPr>
                        <a:t>※</a:t>
                      </a:r>
                      <a:r>
                        <a:rPr lang="ja-JP" altLang="en-US" sz="750" b="0" i="0" u="none" strike="noStrike" dirty="0">
                          <a:solidFill>
                            <a:schemeClr val="bg1"/>
                          </a:solidFill>
                          <a:effectLst/>
                          <a:latin typeface="メイリオ" panose="020B0604030504040204" pitchFamily="50" charset="-128"/>
                          <a:ea typeface="メイリオ" panose="020B0604030504040204" pitchFamily="50" charset="-128"/>
                        </a:rPr>
                        <a:t>代筆不可。なお、未成年者が参加する場合は、参加される未成年者の保護者の方がご記入ください</a:t>
                      </a:r>
                    </a:p>
                  </a:txBody>
                  <a:tcPr marL="5099" marR="5099" marT="50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9C85"/>
                    </a:solidFill>
                  </a:tcPr>
                </a:tc>
                <a:tc hMerge="1">
                  <a:txBody>
                    <a:bodyPr/>
                    <a:lstStyle/>
                    <a:p>
                      <a:endParaRPr kumimoji="1" lang="ja-JP" altLang="en-US"/>
                    </a:p>
                  </a:txBody>
                  <a:tcPr/>
                </a:tc>
                <a:tc hMerge="1">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C85"/>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lnL w="635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C85"/>
                    </a:solidFill>
                  </a:tcPr>
                </a:tc>
                <a:tc hMerge="1">
                  <a:txBody>
                    <a:bodyPr/>
                    <a:lstStyle/>
                    <a:p>
                      <a:pPr algn="l"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lnL w="6350" cap="flat" cmpd="sng" algn="ctr">
                      <a:solidFill>
                        <a:srgbClr val="BFBFB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C85"/>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61657772"/>
                  </a:ext>
                </a:extLst>
              </a:tr>
              <a:tr h="181548">
                <a:tc>
                  <a:txBody>
                    <a:bodyPr/>
                    <a:lstStyle/>
                    <a:p>
                      <a:pPr algn="ctr" fontAlgn="ctr"/>
                      <a:r>
                        <a:rPr lang="ja-JP" altLang="en-US" sz="700" b="0" i="0" u="none" strike="noStrike" dirty="0">
                          <a:solidFill>
                            <a:schemeClr val="tx1"/>
                          </a:solidFill>
                          <a:effectLst/>
                          <a:latin typeface="メイリオ" panose="020B0604030504040204" pitchFamily="50" charset="-128"/>
                          <a:ea typeface="メイリオ" panose="020B0604030504040204" pitchFamily="50" charset="-128"/>
                        </a:rPr>
                        <a:t>氏名</a:t>
                      </a:r>
                    </a:p>
                  </a:txBody>
                  <a:tcPr marL="5099" marR="5099" marT="5099" marB="0" anchor="ctr">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8BF5D"/>
                    </a:solidFill>
                  </a:tcPr>
                </a:tc>
                <a:tc gridSpan="3">
                  <a:txBody>
                    <a:bodyPr/>
                    <a:lstStyle/>
                    <a:p>
                      <a:pPr algn="ctr" fontAlgn="ctr"/>
                      <a:r>
                        <a:rPr lang="ja-JP" altLang="en-US" sz="700" b="0" i="0" u="none" strike="noStrike" dirty="0">
                          <a:solidFill>
                            <a:schemeClr val="tx1"/>
                          </a:solidFill>
                          <a:effectLst/>
                          <a:latin typeface="メイリオ" panose="020B0604030504040204" pitchFamily="50" charset="-128"/>
                          <a:ea typeface="メイリオ" panose="020B0604030504040204" pitchFamily="50" charset="-128"/>
                        </a:rPr>
                        <a:t>生年月日　</a:t>
                      </a:r>
                    </a:p>
                  </a:txBody>
                  <a:tcPr marL="5099" marR="5099" marT="5099"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8BF5D"/>
                    </a:solidFill>
                  </a:tcPr>
                </a:tc>
                <a:tc hMerge="1">
                  <a:txBody>
                    <a:bodyPr/>
                    <a:lstStyle/>
                    <a:p>
                      <a:endParaRPr kumimoji="1" lang="ja-JP" altLang="en-US"/>
                    </a:p>
                  </a:txBody>
                  <a:tcPr/>
                </a:tc>
                <a:tc hMerge="1">
                  <a:txBody>
                    <a:bodyPr/>
                    <a:lstStyle/>
                    <a:p>
                      <a:pPr algn="ctr" fontAlgn="ctr"/>
                      <a:r>
                        <a:rPr lang="ja-JP" altLang="en-US" sz="750" b="0" i="0" u="none" strike="noStrike" dirty="0">
                          <a:solidFill>
                            <a:schemeClr val="tx1"/>
                          </a:solidFill>
                          <a:effectLst/>
                          <a:latin typeface="メイリオ" panose="020B0604030504040204" pitchFamily="50" charset="-128"/>
                          <a:ea typeface="メイリオ" panose="020B0604030504040204" pitchFamily="50" charset="-128"/>
                        </a:rPr>
                        <a:t>性別</a:t>
                      </a:r>
                    </a:p>
                  </a:txBody>
                  <a:tcPr marL="5099" marR="5099" marT="5099"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BF5D"/>
                    </a:solidFill>
                  </a:tcPr>
                </a:tc>
                <a:tc gridSpan="2">
                  <a:txBody>
                    <a:bodyPr/>
                    <a:lstStyle/>
                    <a:p>
                      <a:pPr algn="ctr" fontAlgn="ctr"/>
                      <a:r>
                        <a:rPr lang="ja-JP" altLang="en-US" sz="700" b="0" i="0" u="none" strike="noStrike" dirty="0">
                          <a:solidFill>
                            <a:schemeClr val="tx1"/>
                          </a:solidFill>
                          <a:effectLst/>
                          <a:latin typeface="メイリオ" panose="020B0604030504040204" pitchFamily="50" charset="-128"/>
                          <a:ea typeface="メイリオ" panose="020B0604030504040204" pitchFamily="50" charset="-128"/>
                        </a:rPr>
                        <a:t>性別</a:t>
                      </a:r>
                    </a:p>
                  </a:txBody>
                  <a:tcPr marL="5099" marR="5099" marT="5099" marB="0" anchor="ctr">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8BF5D"/>
                    </a:solidFill>
                  </a:tcPr>
                </a:tc>
                <a:tc hMerge="1">
                  <a:txBody>
                    <a:bodyPr/>
                    <a:lstStyle/>
                    <a:p>
                      <a:pPr algn="ctr" fontAlgn="ctr"/>
                      <a:endParaRPr lang="ja-JP" altLang="en-US" sz="700" b="0" i="0" u="none" strike="noStrike" dirty="0">
                        <a:solidFill>
                          <a:schemeClr val="tx1"/>
                        </a:solidFill>
                        <a:effectLst/>
                        <a:latin typeface="メイリオ" panose="020B0604030504040204" pitchFamily="50" charset="-128"/>
                        <a:ea typeface="メイリオ" panose="020B0604030504040204" pitchFamily="50" charset="-128"/>
                      </a:endParaRPr>
                    </a:p>
                  </a:txBody>
                  <a:tcPr marL="5099" marR="5099" marT="50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8BF5D"/>
                    </a:solidFill>
                  </a:tcPr>
                </a:tc>
                <a:tc gridSpan="2">
                  <a:txBody>
                    <a:bodyPr/>
                    <a:lstStyle/>
                    <a:p>
                      <a:pPr algn="ctr" fontAlgn="ctr"/>
                      <a:r>
                        <a:rPr lang="ja-JP" altLang="en-US" sz="700" b="0" i="0" u="none" strike="noStrike" dirty="0">
                          <a:solidFill>
                            <a:schemeClr val="tx1"/>
                          </a:solidFill>
                          <a:effectLst/>
                          <a:latin typeface="メイリオ" panose="020B0604030504040204" pitchFamily="50" charset="-128"/>
                          <a:ea typeface="メイリオ" panose="020B0604030504040204" pitchFamily="50" charset="-128"/>
                        </a:rPr>
                        <a:t>氏名</a:t>
                      </a:r>
                    </a:p>
                  </a:txBody>
                  <a:tcPr marL="5099" marR="5099" marT="5099" marB="0" anchor="ctr">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8BF5D"/>
                    </a:solidFill>
                  </a:tcPr>
                </a:tc>
                <a:tc hMerge="1">
                  <a:txBody>
                    <a:bodyPr/>
                    <a:lstStyle/>
                    <a:p>
                      <a:endParaRPr kumimoji="1" lang="ja-JP" altLang="en-US"/>
                    </a:p>
                  </a:txBody>
                  <a:tcPr/>
                </a:tc>
                <a:tc>
                  <a:txBody>
                    <a:bodyPr/>
                    <a:lstStyle/>
                    <a:p>
                      <a:pPr algn="ctr" fontAlgn="ctr"/>
                      <a:r>
                        <a:rPr lang="ja-JP" altLang="en-US" sz="700" b="0" i="0" u="none" strike="noStrike" dirty="0">
                          <a:solidFill>
                            <a:schemeClr val="tx1"/>
                          </a:solidFill>
                          <a:effectLst/>
                          <a:latin typeface="メイリオ" panose="020B0604030504040204" pitchFamily="50" charset="-128"/>
                          <a:ea typeface="メイリオ" panose="020B0604030504040204" pitchFamily="50" charset="-128"/>
                        </a:rPr>
                        <a:t>生年月日</a:t>
                      </a:r>
                    </a:p>
                  </a:txBody>
                  <a:tcPr marL="5099" marR="5099" marT="5099"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8BF5D"/>
                    </a:solidFill>
                  </a:tcPr>
                </a:tc>
                <a:tc>
                  <a:txBody>
                    <a:bodyPr/>
                    <a:lstStyle/>
                    <a:p>
                      <a:pPr algn="ctr" fontAlgn="ctr"/>
                      <a:r>
                        <a:rPr lang="ja-JP" altLang="en-US" sz="700" b="0" i="0" u="none" strike="noStrike" dirty="0">
                          <a:solidFill>
                            <a:schemeClr val="tx1"/>
                          </a:solidFill>
                          <a:effectLst/>
                          <a:latin typeface="メイリオ" panose="020B0604030504040204" pitchFamily="50" charset="-128"/>
                          <a:ea typeface="メイリオ" panose="020B0604030504040204" pitchFamily="50" charset="-128"/>
                        </a:rPr>
                        <a:t>性別</a:t>
                      </a:r>
                    </a:p>
                  </a:txBody>
                  <a:tcPr marL="5099" marR="5099" marT="5099" marB="0" anchor="ctr">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8BF5D"/>
                    </a:solidFill>
                  </a:tcPr>
                </a:tc>
                <a:extLst>
                  <a:ext uri="{0D108BD9-81ED-4DB2-BD59-A6C34878D82A}">
                    <a16:rowId xmlns:a16="http://schemas.microsoft.com/office/drawing/2014/main" val="4137010964"/>
                  </a:ext>
                </a:extLst>
              </a:tr>
              <a:tr h="150666">
                <a:tc>
                  <a:txBody>
                    <a:bodyPr/>
                    <a:lstStyle/>
                    <a:p>
                      <a:pPr algn="l" fontAlgn="ctr"/>
                      <a:r>
                        <a:rPr lang="ja-JP" altLang="en-US" sz="600" b="0" i="0" u="none" strike="noStrike" dirty="0">
                          <a:solidFill>
                            <a:srgbClr val="000000"/>
                          </a:solidFill>
                          <a:effectLst/>
                          <a:latin typeface="メイリオ" panose="020B0604030504040204" pitchFamily="50" charset="-128"/>
                          <a:ea typeface="メイリオ" panose="020B0604030504040204" pitchFamily="50" charset="-128"/>
                        </a:rPr>
                        <a:t>　フリガナ</a:t>
                      </a:r>
                      <a:endParaRPr lang="ja-JP" altLang="en-US" sz="750" b="0" i="0" u="none" strike="noStrike" dirty="0">
                        <a:solidFill>
                          <a:schemeClr val="tx1"/>
                        </a:solidFill>
                        <a:effectLst/>
                        <a:latin typeface="メイリオ" panose="020B0604030504040204" pitchFamily="50" charset="-128"/>
                        <a:ea typeface="メイリオ" panose="020B0604030504040204" pitchFamily="50" charset="-128"/>
                      </a:endParaRPr>
                    </a:p>
                  </a:txBody>
                  <a:tcPr marL="5099" marR="5099" marT="5099" marB="0" anchor="ctr">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rowSpan="2" gridSpan="3">
                  <a:txBody>
                    <a:bodyPr/>
                    <a:lstStyle/>
                    <a:p>
                      <a:pPr algn="ctr" fontAlgn="ctr"/>
                      <a:r>
                        <a:rPr lang="en-US" altLang="ja-JP" sz="750" b="0" i="0" u="none" strike="noStrike" dirty="0">
                          <a:solidFill>
                            <a:schemeClr val="tx1"/>
                          </a:solidFill>
                          <a:effectLst/>
                          <a:latin typeface="メイリオ" panose="020B0604030504040204" pitchFamily="50" charset="-128"/>
                          <a:ea typeface="メイリオ" panose="020B0604030504040204" pitchFamily="50" charset="-128"/>
                        </a:rPr>
                        <a:t>S</a:t>
                      </a:r>
                      <a:r>
                        <a:rPr lang="ja-JP" altLang="en-US" sz="750" b="0" i="0" u="none" strike="noStrike" dirty="0">
                          <a:solidFill>
                            <a:schemeClr val="tx1"/>
                          </a:solidFill>
                          <a:effectLst/>
                          <a:latin typeface="メイリオ" panose="020B0604030504040204" pitchFamily="50" charset="-128"/>
                          <a:ea typeface="メイリオ" panose="020B0604030504040204" pitchFamily="50" charset="-128"/>
                        </a:rPr>
                        <a:t>・</a:t>
                      </a:r>
                      <a:r>
                        <a:rPr lang="en-US" altLang="ja-JP" sz="750" b="0" i="0" u="none" strike="noStrike" dirty="0">
                          <a:solidFill>
                            <a:schemeClr val="tx1"/>
                          </a:solidFill>
                          <a:effectLst/>
                          <a:latin typeface="メイリオ" panose="020B0604030504040204" pitchFamily="50" charset="-128"/>
                          <a:ea typeface="メイリオ" panose="020B0604030504040204" pitchFamily="50" charset="-128"/>
                        </a:rPr>
                        <a:t>H</a:t>
                      </a:r>
                      <a:r>
                        <a:rPr lang="ja-JP" altLang="en-US" sz="750" b="0" i="0" u="none" strike="noStrike" dirty="0">
                          <a:solidFill>
                            <a:schemeClr val="tx1"/>
                          </a:solidFill>
                          <a:effectLst/>
                          <a:latin typeface="メイリオ" panose="020B0604030504040204" pitchFamily="50" charset="-128"/>
                          <a:ea typeface="メイリオ" panose="020B0604030504040204" pitchFamily="50" charset="-128"/>
                        </a:rPr>
                        <a:t>　　年　　月　　日</a:t>
                      </a:r>
                    </a:p>
                  </a:txBody>
                  <a:tcPr marL="5099" marR="5099" marT="5099"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hMerge="1">
                  <a:txBody>
                    <a:bodyPr/>
                    <a:lstStyle/>
                    <a:p>
                      <a:endParaRPr kumimoji="1" lang="ja-JP" altLang="en-US"/>
                    </a:p>
                  </a:txBody>
                  <a:tcPr/>
                </a:tc>
                <a:tc rowSpan="2" hMerge="1">
                  <a:txBody>
                    <a:bodyPr/>
                    <a:lstStyle/>
                    <a:p>
                      <a:endParaRPr kumimoji="1" lang="ja-JP" altLang="en-US"/>
                    </a:p>
                  </a:txBody>
                  <a:tcPr/>
                </a:tc>
                <a:tc rowSpan="2" gridSpan="2">
                  <a:txBody>
                    <a:bodyPr/>
                    <a:lstStyle/>
                    <a:p>
                      <a:pPr algn="ctr" fontAlgn="ctr"/>
                      <a:r>
                        <a:rPr lang="ja-JP" altLang="en-US" sz="750" b="0" i="0" u="none" strike="noStrike" dirty="0">
                          <a:solidFill>
                            <a:schemeClr val="tx1"/>
                          </a:solidFill>
                          <a:effectLst/>
                          <a:latin typeface="メイリオ" panose="020B0604030504040204" pitchFamily="50" charset="-128"/>
                          <a:ea typeface="メイリオ" panose="020B0604030504040204" pitchFamily="50" charset="-128"/>
                        </a:rPr>
                        <a:t>男・女</a:t>
                      </a:r>
                    </a:p>
                  </a:txBody>
                  <a:tcPr marL="5099" marR="5099" marT="5099" marB="0" anchor="ctr">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hMerge="1">
                  <a:txBody>
                    <a:bodyPr/>
                    <a:lstStyle/>
                    <a:p>
                      <a:pPr algn="ctr" fontAlgn="ctr"/>
                      <a:endParaRPr lang="ja-JP" altLang="en-US" sz="750" b="0" i="0" u="none" strike="noStrike" dirty="0">
                        <a:solidFill>
                          <a:schemeClr val="tx1"/>
                        </a:solidFill>
                        <a:effectLst/>
                        <a:latin typeface="メイリオ" panose="020B0604030504040204" pitchFamily="50" charset="-128"/>
                        <a:ea typeface="メイリオ" panose="020B0604030504040204" pitchFamily="50" charset="-128"/>
                      </a:endParaRPr>
                    </a:p>
                  </a:txBody>
                  <a:tcPr marL="5099" marR="5099" marT="50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l" fontAlgn="ctr"/>
                      <a:r>
                        <a:rPr lang="ja-JP" altLang="en-US" sz="600" b="0" i="0" u="none" strike="noStrike" dirty="0">
                          <a:solidFill>
                            <a:srgbClr val="000000"/>
                          </a:solidFill>
                          <a:effectLst/>
                          <a:latin typeface="メイリオ" panose="020B0604030504040204" pitchFamily="50" charset="-128"/>
                          <a:ea typeface="メイリオ" panose="020B0604030504040204" pitchFamily="50" charset="-128"/>
                        </a:rPr>
                        <a:t>　フリガナ</a:t>
                      </a:r>
                    </a:p>
                  </a:txBody>
                  <a:tcPr marL="5099" marR="5099" marT="5099" marB="0" anchor="ctr">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hMerge="1">
                  <a:txBody>
                    <a:bodyPr/>
                    <a:lstStyle/>
                    <a:p>
                      <a:pPr algn="l" fontAlgn="ctr"/>
                      <a:r>
                        <a:rPr lang="ja-JP" altLang="en-US" sz="600" b="0" i="0" u="none" strike="noStrike" dirty="0">
                          <a:solidFill>
                            <a:srgbClr val="000000"/>
                          </a:solidFill>
                          <a:effectLst/>
                          <a:latin typeface="メイリオ" panose="020B0604030504040204" pitchFamily="50" charset="-128"/>
                          <a:ea typeface="メイリオ" panose="020B0604030504040204" pitchFamily="50" charset="-128"/>
                        </a:rPr>
                        <a:t>　フリガナ</a:t>
                      </a:r>
                      <a:endParaRPr lang="ja-JP" altLang="en-US" sz="750" b="0" i="0" u="none" strike="noStrike" dirty="0">
                        <a:solidFill>
                          <a:schemeClr val="tx1"/>
                        </a:solidFill>
                        <a:effectLst/>
                        <a:latin typeface="メイリオ" panose="020B0604030504040204" pitchFamily="50" charset="-128"/>
                        <a:ea typeface="メイリオ" panose="020B0604030504040204" pitchFamily="50" charset="-128"/>
                      </a:endParaRPr>
                    </a:p>
                  </a:txBody>
                  <a:tcPr marL="5099" marR="5099" marT="5099" marB="0" anchor="ct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altLang="ja-JP" sz="700" b="0" i="0" u="none" strike="noStrike" dirty="0">
                          <a:solidFill>
                            <a:schemeClr val="tx1"/>
                          </a:solidFill>
                          <a:effectLst/>
                          <a:latin typeface="メイリオ" panose="020B0604030504040204" pitchFamily="50" charset="-128"/>
                          <a:ea typeface="メイリオ" panose="020B0604030504040204" pitchFamily="50" charset="-128"/>
                        </a:rPr>
                        <a:t>S</a:t>
                      </a:r>
                      <a:r>
                        <a:rPr lang="ja-JP" altLang="en-US" sz="700" b="0" i="0" u="none" strike="noStrike" dirty="0">
                          <a:solidFill>
                            <a:schemeClr val="tx1"/>
                          </a:solidFill>
                          <a:effectLst/>
                          <a:latin typeface="メイリオ" panose="020B0604030504040204" pitchFamily="50" charset="-128"/>
                          <a:ea typeface="メイリオ" panose="020B0604030504040204" pitchFamily="50" charset="-128"/>
                        </a:rPr>
                        <a:t>・</a:t>
                      </a:r>
                      <a:r>
                        <a:rPr lang="en-US" altLang="ja-JP" sz="700" b="0" i="0" u="none" strike="noStrike" dirty="0">
                          <a:solidFill>
                            <a:schemeClr val="tx1"/>
                          </a:solidFill>
                          <a:effectLst/>
                          <a:latin typeface="メイリオ" panose="020B0604030504040204" pitchFamily="50" charset="-128"/>
                          <a:ea typeface="メイリオ" panose="020B0604030504040204" pitchFamily="50" charset="-128"/>
                        </a:rPr>
                        <a:t>H</a:t>
                      </a:r>
                      <a:r>
                        <a:rPr lang="ja-JP" altLang="en-US" sz="700" b="0" i="0" u="none" strike="noStrike" dirty="0">
                          <a:solidFill>
                            <a:schemeClr val="tx1"/>
                          </a:solidFill>
                          <a:effectLst/>
                          <a:latin typeface="メイリオ" panose="020B0604030504040204" pitchFamily="50" charset="-128"/>
                          <a:ea typeface="メイリオ" panose="020B0604030504040204" pitchFamily="50" charset="-128"/>
                        </a:rPr>
                        <a:t>　　年　　月　　日</a:t>
                      </a:r>
                    </a:p>
                  </a:txBody>
                  <a:tcPr marL="5099" marR="5099" marT="5099"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750" b="0" i="0" u="none" strike="noStrike" dirty="0">
                          <a:solidFill>
                            <a:schemeClr val="tx1"/>
                          </a:solidFill>
                          <a:effectLst/>
                          <a:latin typeface="メイリオ" panose="020B0604030504040204" pitchFamily="50" charset="-128"/>
                          <a:ea typeface="メイリオ" panose="020B0604030504040204" pitchFamily="50" charset="-128"/>
                        </a:rPr>
                        <a:t>男・女</a:t>
                      </a:r>
                    </a:p>
                  </a:txBody>
                  <a:tcPr marL="5099" marR="5099" marT="5099" marB="0" anchor="ctr">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440921"/>
                  </a:ext>
                </a:extLst>
              </a:tr>
              <a:tr h="322296">
                <a:tc>
                  <a:txBody>
                    <a:bodyPr/>
                    <a:lstStyle/>
                    <a:p>
                      <a:pPr algn="ctr" fontAlgn="ctr"/>
                      <a:endParaRPr lang="ja-JP" altLang="en-US" sz="750" b="0" i="0" u="none" strike="noStrike" dirty="0">
                        <a:solidFill>
                          <a:schemeClr val="tx1"/>
                        </a:solidFill>
                        <a:effectLst/>
                        <a:latin typeface="メイリオ" panose="020B0604030504040204" pitchFamily="50" charset="-128"/>
                        <a:ea typeface="メイリオ" panose="020B0604030504040204" pitchFamily="50" charset="-128"/>
                      </a:endParaRPr>
                    </a:p>
                  </a:txBody>
                  <a:tcPr marL="5099" marR="5099" marT="5099" marB="0" anchor="ctr">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vMerge="1">
                  <a:txBody>
                    <a:bodyPr/>
                    <a:lstStyle/>
                    <a:p>
                      <a:pPr algn="ctr" fontAlgn="ctr"/>
                      <a:endParaRPr lang="ja-JP" altLang="en-US" sz="750" b="0" i="0" u="none" strike="noStrike" dirty="0">
                        <a:solidFill>
                          <a:schemeClr val="tx1"/>
                        </a:solidFill>
                        <a:effectLst/>
                        <a:latin typeface="メイリオ" panose="020B0604030504040204" pitchFamily="50" charset="-128"/>
                        <a:ea typeface="メイリオ" panose="020B0604030504040204" pitchFamily="50" charset="-128"/>
                      </a:endParaRPr>
                    </a:p>
                  </a:txBody>
                  <a:tcPr marL="5099" marR="5099" marT="5099"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BF5D"/>
                    </a:solidFill>
                  </a:tcPr>
                </a:tc>
                <a:tc hMerge="1" vMerge="1">
                  <a:txBody>
                    <a:bodyPr/>
                    <a:lstStyle/>
                    <a:p>
                      <a:endParaRPr kumimoji="1" lang="ja-JP" altLang="en-US"/>
                    </a:p>
                  </a:txBody>
                  <a:tcPr/>
                </a:tc>
                <a:tc hMerge="1" vMerge="1">
                  <a:txBody>
                    <a:bodyPr/>
                    <a:lstStyle/>
                    <a:p>
                      <a:endParaRPr kumimoji="1" lang="ja-JP" altLang="en-US" dirty="0"/>
                    </a:p>
                  </a:txBody>
                  <a:tcPr/>
                </a:tc>
                <a:tc gridSpan="2" vMerge="1">
                  <a:txBody>
                    <a:bodyPr/>
                    <a:lstStyle/>
                    <a:p>
                      <a:pPr algn="ctr" fontAlgn="ctr"/>
                      <a:endParaRPr lang="ja-JP" altLang="en-US" sz="750" b="0" i="0" u="none" strike="noStrike" dirty="0">
                        <a:solidFill>
                          <a:schemeClr val="tx1"/>
                        </a:solidFill>
                        <a:effectLst/>
                        <a:latin typeface="メイリオ" panose="020B0604030504040204" pitchFamily="50" charset="-128"/>
                        <a:ea typeface="メイリオ" panose="020B0604030504040204" pitchFamily="50" charset="-128"/>
                      </a:endParaRPr>
                    </a:p>
                  </a:txBody>
                  <a:tcPr marL="5099" marR="5099" marT="5099"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vMerge="1">
                  <a:txBody>
                    <a:bodyPr/>
                    <a:lstStyle/>
                    <a:p>
                      <a:endParaRPr kumimoji="1" lang="ja-JP" altLang="en-US"/>
                    </a:p>
                  </a:txBody>
                  <a:tcPr/>
                </a:tc>
                <a:tc gridSpan="2">
                  <a:txBody>
                    <a:bodyPr/>
                    <a:lstStyle/>
                    <a:p>
                      <a:pPr algn="ctr" fontAlgn="ctr"/>
                      <a:endParaRPr lang="ja-JP" altLang="en-US" sz="750" b="0" i="0" u="none" strike="noStrike" dirty="0">
                        <a:solidFill>
                          <a:schemeClr val="tx1"/>
                        </a:solidFill>
                        <a:effectLst/>
                        <a:latin typeface="メイリオ" panose="020B0604030504040204" pitchFamily="50" charset="-128"/>
                        <a:ea typeface="メイリオ" panose="020B0604030504040204" pitchFamily="50" charset="-128"/>
                      </a:endParaRPr>
                    </a:p>
                  </a:txBody>
                  <a:tcPr marL="5099" marR="5099" marT="5099" marB="0" anchor="ctr">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fontAlgn="ctr"/>
                      <a:endParaRPr lang="ja-JP" altLang="en-US" sz="750" b="0" i="0" u="none" strike="noStrike" dirty="0">
                        <a:solidFill>
                          <a:schemeClr val="tx1"/>
                        </a:solidFill>
                        <a:effectLst/>
                        <a:latin typeface="メイリオ" panose="020B0604030504040204" pitchFamily="50" charset="-128"/>
                        <a:ea typeface="メイリオ" panose="020B0604030504040204" pitchFamily="50" charset="-128"/>
                      </a:endParaRPr>
                    </a:p>
                  </a:txBody>
                  <a:tcPr marL="5099" marR="5099" marT="5099" marB="0" anchor="ctr"/>
                </a:tc>
                <a:tc vMerge="1">
                  <a:txBody>
                    <a:bodyPr/>
                    <a:lstStyle/>
                    <a:p>
                      <a:pPr algn="ctr" fontAlgn="ctr"/>
                      <a:endParaRPr lang="ja-JP" altLang="en-US" sz="750" b="0" i="0" u="none" strike="noStrike" dirty="0">
                        <a:solidFill>
                          <a:schemeClr val="tx1"/>
                        </a:solidFill>
                        <a:effectLst/>
                        <a:latin typeface="メイリオ" panose="020B0604030504040204" pitchFamily="50" charset="-128"/>
                        <a:ea typeface="メイリオ" panose="020B0604030504040204" pitchFamily="50" charset="-128"/>
                      </a:endParaRPr>
                    </a:p>
                  </a:txBody>
                  <a:tcPr marL="5099" marR="5099" marT="5099" marB="0" anchor="ctr">
                    <a:lnR w="6350" cap="flat" cmpd="sng" algn="ctr">
                      <a:solidFill>
                        <a:schemeClr val="tx1">
                          <a:lumMod val="50000"/>
                          <a:lumOff val="50000"/>
                        </a:schemeClr>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lnL w="6350" cap="flat" cmpd="sng" algn="ctr">
                      <a:solidFill>
                        <a:schemeClr val="tx1">
                          <a:lumMod val="50000"/>
                          <a:lumOff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5632642"/>
                  </a:ext>
                </a:extLst>
              </a:tr>
              <a:tr h="166095">
                <a:tc>
                  <a:txBody>
                    <a:bodyPr/>
                    <a:lstStyle/>
                    <a:p>
                      <a:pPr algn="ctr" fontAlgn="ctr"/>
                      <a:r>
                        <a:rPr lang="ja-JP" altLang="en-US" sz="700" b="0" i="0" u="none" strike="noStrike" dirty="0">
                          <a:solidFill>
                            <a:schemeClr val="tx1"/>
                          </a:solidFill>
                          <a:effectLst/>
                          <a:latin typeface="メイリオ" panose="020B0604030504040204" pitchFamily="50" charset="-128"/>
                          <a:ea typeface="メイリオ" panose="020B0604030504040204" pitchFamily="50" charset="-128"/>
                        </a:rPr>
                        <a:t>氏名</a:t>
                      </a:r>
                    </a:p>
                  </a:txBody>
                  <a:tcPr marL="5099" marR="5099" marT="5099" marB="0" anchor="ctr">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8BF5D"/>
                    </a:solidFill>
                  </a:tcPr>
                </a:tc>
                <a:tc gridSpan="3">
                  <a:txBody>
                    <a:bodyPr/>
                    <a:lstStyle/>
                    <a:p>
                      <a:pPr algn="ctr" fontAlgn="ctr"/>
                      <a:r>
                        <a:rPr lang="ja-JP" altLang="en-US" sz="700" b="0" i="0" u="none" strike="noStrike" dirty="0">
                          <a:solidFill>
                            <a:schemeClr val="tx1"/>
                          </a:solidFill>
                          <a:effectLst/>
                          <a:latin typeface="メイリオ" panose="020B0604030504040204" pitchFamily="50" charset="-128"/>
                          <a:ea typeface="メイリオ" panose="020B0604030504040204" pitchFamily="50" charset="-128"/>
                        </a:rPr>
                        <a:t>生年月日　</a:t>
                      </a:r>
                    </a:p>
                  </a:txBody>
                  <a:tcPr marL="5099" marR="5099" marT="5099"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8BF5D"/>
                    </a:solidFill>
                  </a:tcPr>
                </a:tc>
                <a:tc hMerge="1">
                  <a:txBody>
                    <a:bodyPr/>
                    <a:lstStyle/>
                    <a:p>
                      <a:endParaRPr kumimoji="1" lang="ja-JP" altLang="en-US"/>
                    </a:p>
                  </a:txBody>
                  <a:tcPr/>
                </a:tc>
                <a:tc hMerge="1">
                  <a:txBody>
                    <a:bodyPr/>
                    <a:lstStyle/>
                    <a:p>
                      <a:pPr algn="ctr" fontAlgn="ctr"/>
                      <a:r>
                        <a:rPr lang="ja-JP" altLang="en-US" sz="750" b="0" i="0" u="none" strike="noStrike" dirty="0">
                          <a:solidFill>
                            <a:schemeClr val="tx1"/>
                          </a:solidFill>
                          <a:effectLst/>
                          <a:latin typeface="メイリオ" panose="020B0604030504040204" pitchFamily="50" charset="-128"/>
                          <a:ea typeface="メイリオ" panose="020B0604030504040204" pitchFamily="50" charset="-128"/>
                        </a:rPr>
                        <a:t>性別</a:t>
                      </a:r>
                    </a:p>
                  </a:txBody>
                  <a:tcPr marL="5099" marR="5099" marT="5099" marB="0" anchor="ctr"/>
                </a:tc>
                <a:tc gridSpan="2">
                  <a:txBody>
                    <a:bodyPr/>
                    <a:lstStyle/>
                    <a:p>
                      <a:pPr algn="ctr" fontAlgn="ctr"/>
                      <a:r>
                        <a:rPr lang="ja-JP" altLang="en-US" sz="700" b="0" i="0" u="none" strike="noStrike" dirty="0">
                          <a:solidFill>
                            <a:schemeClr val="tx1"/>
                          </a:solidFill>
                          <a:effectLst/>
                          <a:latin typeface="メイリオ" panose="020B0604030504040204" pitchFamily="50" charset="-128"/>
                          <a:ea typeface="メイリオ" panose="020B0604030504040204" pitchFamily="50" charset="-128"/>
                        </a:rPr>
                        <a:t>性別</a:t>
                      </a:r>
                    </a:p>
                  </a:txBody>
                  <a:tcPr marL="5099" marR="5099" marT="5099" marB="0" anchor="ctr">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8BF5D"/>
                    </a:solidFill>
                  </a:tcPr>
                </a:tc>
                <a:tc hMerge="1">
                  <a:txBody>
                    <a:bodyPr/>
                    <a:lstStyle/>
                    <a:p>
                      <a:pPr algn="ctr" fontAlgn="ctr"/>
                      <a:endParaRPr lang="ja-JP" altLang="en-US" sz="700" b="0" i="0" u="none" strike="noStrike" dirty="0">
                        <a:solidFill>
                          <a:schemeClr val="tx1"/>
                        </a:solidFill>
                        <a:effectLst/>
                        <a:latin typeface="メイリオ" panose="020B0604030504040204" pitchFamily="50" charset="-128"/>
                        <a:ea typeface="メイリオ" panose="020B0604030504040204" pitchFamily="50" charset="-128"/>
                      </a:endParaRPr>
                    </a:p>
                  </a:txBody>
                  <a:tcPr marL="5099" marR="5099" marT="50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8BF5D"/>
                    </a:solidFill>
                  </a:tcPr>
                </a:tc>
                <a:tc gridSpan="2">
                  <a:txBody>
                    <a:bodyPr/>
                    <a:lstStyle/>
                    <a:p>
                      <a:pPr algn="ctr" fontAlgn="ctr"/>
                      <a:r>
                        <a:rPr lang="ja-JP" altLang="en-US" sz="700" b="0" i="0" u="none" strike="noStrike" dirty="0">
                          <a:solidFill>
                            <a:schemeClr val="tx1"/>
                          </a:solidFill>
                          <a:effectLst/>
                          <a:latin typeface="メイリオ" panose="020B0604030504040204" pitchFamily="50" charset="-128"/>
                          <a:ea typeface="メイリオ" panose="020B0604030504040204" pitchFamily="50" charset="-128"/>
                        </a:rPr>
                        <a:t>氏名</a:t>
                      </a:r>
                    </a:p>
                  </a:txBody>
                  <a:tcPr marL="5099" marR="5099" marT="5099" marB="0" anchor="ctr">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8BF5D"/>
                    </a:solidFill>
                  </a:tcPr>
                </a:tc>
                <a:tc hMerge="1">
                  <a:txBody>
                    <a:bodyPr/>
                    <a:lstStyle/>
                    <a:p>
                      <a:endParaRPr kumimoji="1" lang="ja-JP" altLang="en-US"/>
                    </a:p>
                  </a:txBody>
                  <a:tcPr/>
                </a:tc>
                <a:tc>
                  <a:txBody>
                    <a:bodyPr/>
                    <a:lstStyle/>
                    <a:p>
                      <a:pPr algn="ctr" fontAlgn="ctr"/>
                      <a:r>
                        <a:rPr lang="ja-JP" altLang="en-US" sz="700" b="0" i="0" u="none" strike="noStrike" dirty="0">
                          <a:solidFill>
                            <a:schemeClr val="tx1"/>
                          </a:solidFill>
                          <a:effectLst/>
                          <a:latin typeface="メイリオ" panose="020B0604030504040204" pitchFamily="50" charset="-128"/>
                          <a:ea typeface="メイリオ" panose="020B0604030504040204" pitchFamily="50" charset="-128"/>
                        </a:rPr>
                        <a:t>生年月日</a:t>
                      </a:r>
                    </a:p>
                  </a:txBody>
                  <a:tcPr marL="5099" marR="5099" marT="5099"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8BF5D"/>
                    </a:solidFill>
                  </a:tcPr>
                </a:tc>
                <a:tc>
                  <a:txBody>
                    <a:bodyPr/>
                    <a:lstStyle/>
                    <a:p>
                      <a:pPr algn="ctr" fontAlgn="ctr"/>
                      <a:r>
                        <a:rPr lang="ja-JP" altLang="en-US" sz="700" b="0" i="0" u="none" strike="noStrike" dirty="0">
                          <a:solidFill>
                            <a:schemeClr val="tx1"/>
                          </a:solidFill>
                          <a:effectLst/>
                          <a:latin typeface="メイリオ" panose="020B0604030504040204" pitchFamily="50" charset="-128"/>
                          <a:ea typeface="メイリオ" panose="020B0604030504040204" pitchFamily="50" charset="-128"/>
                        </a:rPr>
                        <a:t>性別</a:t>
                      </a:r>
                    </a:p>
                  </a:txBody>
                  <a:tcPr marL="5099" marR="5099" marT="5099" marB="0" anchor="ctr">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8BF5D"/>
                    </a:solidFill>
                  </a:tcPr>
                </a:tc>
                <a:extLst>
                  <a:ext uri="{0D108BD9-81ED-4DB2-BD59-A6C34878D82A}">
                    <a16:rowId xmlns:a16="http://schemas.microsoft.com/office/drawing/2014/main" val="1202660207"/>
                  </a:ext>
                </a:extLst>
              </a:tr>
              <a:tr h="143794">
                <a:tc>
                  <a:txBody>
                    <a:bodyPr/>
                    <a:lstStyle/>
                    <a:p>
                      <a:pPr algn="l" fontAlgn="ctr"/>
                      <a:r>
                        <a:rPr lang="ja-JP" altLang="en-US" sz="600" b="0" i="0" u="none" strike="noStrike" dirty="0">
                          <a:solidFill>
                            <a:srgbClr val="000000"/>
                          </a:solidFill>
                          <a:effectLst/>
                          <a:latin typeface="メイリオ" panose="020B0604030504040204" pitchFamily="50" charset="-128"/>
                          <a:ea typeface="メイリオ" panose="020B0604030504040204" pitchFamily="50" charset="-128"/>
                        </a:rPr>
                        <a:t>　フリガナ</a:t>
                      </a:r>
                      <a:endParaRPr lang="ja-JP" altLang="en-US" sz="750" b="0" i="0" u="none" strike="noStrike" dirty="0">
                        <a:solidFill>
                          <a:schemeClr val="tx1"/>
                        </a:solidFill>
                        <a:effectLst/>
                        <a:latin typeface="メイリオ" panose="020B0604030504040204" pitchFamily="50" charset="-128"/>
                        <a:ea typeface="メイリオ" panose="020B0604030504040204" pitchFamily="50" charset="-128"/>
                      </a:endParaRPr>
                    </a:p>
                  </a:txBody>
                  <a:tcPr marL="5099" marR="5099" marT="5099" marB="0" anchor="ctr">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rowSpan="2" gridSpan="3">
                  <a:txBody>
                    <a:bodyPr/>
                    <a:lstStyle/>
                    <a:p>
                      <a:pPr algn="ctr" fontAlgn="ctr"/>
                      <a:r>
                        <a:rPr lang="en-US" altLang="ja-JP" sz="750" b="0" i="0" u="none" strike="noStrike" dirty="0">
                          <a:solidFill>
                            <a:schemeClr val="tx1"/>
                          </a:solidFill>
                          <a:effectLst/>
                          <a:latin typeface="メイリオ" panose="020B0604030504040204" pitchFamily="50" charset="-128"/>
                          <a:ea typeface="メイリオ" panose="020B0604030504040204" pitchFamily="50" charset="-128"/>
                        </a:rPr>
                        <a:t>S</a:t>
                      </a:r>
                      <a:r>
                        <a:rPr lang="ja-JP" altLang="en-US" sz="750" b="0" i="0" u="none" strike="noStrike" dirty="0">
                          <a:solidFill>
                            <a:schemeClr val="tx1"/>
                          </a:solidFill>
                          <a:effectLst/>
                          <a:latin typeface="メイリオ" panose="020B0604030504040204" pitchFamily="50" charset="-128"/>
                          <a:ea typeface="メイリオ" panose="020B0604030504040204" pitchFamily="50" charset="-128"/>
                        </a:rPr>
                        <a:t>・</a:t>
                      </a:r>
                      <a:r>
                        <a:rPr lang="en-US" altLang="ja-JP" sz="750" b="0" i="0" u="none" strike="noStrike" dirty="0">
                          <a:solidFill>
                            <a:schemeClr val="tx1"/>
                          </a:solidFill>
                          <a:effectLst/>
                          <a:latin typeface="メイリオ" panose="020B0604030504040204" pitchFamily="50" charset="-128"/>
                          <a:ea typeface="メイリオ" panose="020B0604030504040204" pitchFamily="50" charset="-128"/>
                        </a:rPr>
                        <a:t>H</a:t>
                      </a:r>
                      <a:r>
                        <a:rPr lang="ja-JP" altLang="en-US" sz="750" b="0" i="0" u="none" strike="noStrike" dirty="0">
                          <a:solidFill>
                            <a:schemeClr val="tx1"/>
                          </a:solidFill>
                          <a:effectLst/>
                          <a:latin typeface="メイリオ" panose="020B0604030504040204" pitchFamily="50" charset="-128"/>
                          <a:ea typeface="メイリオ" panose="020B0604030504040204" pitchFamily="50" charset="-128"/>
                        </a:rPr>
                        <a:t>　　年　　月　　日</a:t>
                      </a:r>
                    </a:p>
                  </a:txBody>
                  <a:tcPr marL="5099" marR="5099" marT="5099"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hMerge="1">
                  <a:txBody>
                    <a:bodyPr/>
                    <a:lstStyle/>
                    <a:p>
                      <a:endParaRPr kumimoji="1" lang="ja-JP" altLang="en-US"/>
                    </a:p>
                  </a:txBody>
                  <a:tcPr/>
                </a:tc>
                <a:tc rowSpan="2" hMerge="1">
                  <a:txBody>
                    <a:bodyPr/>
                    <a:lstStyle/>
                    <a:p>
                      <a:endParaRPr kumimoji="1" lang="ja-JP" altLang="en-US"/>
                    </a:p>
                  </a:txBody>
                  <a:tcPr/>
                </a:tc>
                <a:tc rowSpan="2" gridSpan="2">
                  <a:txBody>
                    <a:bodyPr/>
                    <a:lstStyle/>
                    <a:p>
                      <a:pPr algn="ctr" fontAlgn="ctr"/>
                      <a:r>
                        <a:rPr lang="ja-JP" altLang="en-US" sz="750" b="0" i="0" u="none" strike="noStrike" dirty="0">
                          <a:solidFill>
                            <a:schemeClr val="tx1"/>
                          </a:solidFill>
                          <a:effectLst/>
                          <a:latin typeface="メイリオ" panose="020B0604030504040204" pitchFamily="50" charset="-128"/>
                          <a:ea typeface="メイリオ" panose="020B0604030504040204" pitchFamily="50" charset="-128"/>
                        </a:rPr>
                        <a:t>男・女</a:t>
                      </a:r>
                    </a:p>
                  </a:txBody>
                  <a:tcPr marL="5099" marR="5099" marT="5099" marB="0" anchor="ctr">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hMerge="1">
                  <a:txBody>
                    <a:bodyPr/>
                    <a:lstStyle/>
                    <a:p>
                      <a:pPr algn="ctr" fontAlgn="ctr"/>
                      <a:endParaRPr lang="ja-JP" altLang="en-US" sz="750" b="0" i="0" u="none" strike="noStrike" dirty="0">
                        <a:solidFill>
                          <a:schemeClr val="tx1"/>
                        </a:solidFill>
                        <a:effectLst/>
                        <a:latin typeface="メイリオ" panose="020B0604030504040204" pitchFamily="50" charset="-128"/>
                        <a:ea typeface="メイリオ" panose="020B0604030504040204" pitchFamily="50" charset="-128"/>
                      </a:endParaRPr>
                    </a:p>
                  </a:txBody>
                  <a:tcPr marL="5099" marR="5099" marT="5099"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l" fontAlgn="ctr"/>
                      <a:r>
                        <a:rPr lang="ja-JP" altLang="en-US" sz="600" b="0" i="0" u="none" strike="noStrike" dirty="0">
                          <a:solidFill>
                            <a:srgbClr val="000000"/>
                          </a:solidFill>
                          <a:effectLst/>
                          <a:latin typeface="メイリオ" panose="020B0604030504040204" pitchFamily="50" charset="-128"/>
                          <a:ea typeface="メイリオ" panose="020B0604030504040204" pitchFamily="50" charset="-128"/>
                        </a:rPr>
                        <a:t>　フリガナ</a:t>
                      </a:r>
                      <a:endParaRPr lang="ja-JP" altLang="en-US" sz="700" b="0" i="0" u="none" strike="noStrike" dirty="0">
                        <a:solidFill>
                          <a:schemeClr val="tx1"/>
                        </a:solidFill>
                        <a:effectLst/>
                        <a:latin typeface="メイリオ" panose="020B0604030504040204" pitchFamily="50" charset="-128"/>
                        <a:ea typeface="メイリオ" panose="020B0604030504040204" pitchFamily="50" charset="-128"/>
                      </a:endParaRPr>
                    </a:p>
                  </a:txBody>
                  <a:tcPr marL="5099" marR="5099" marT="5099" marB="0" anchor="ctr">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hMerge="1">
                  <a:txBody>
                    <a:bodyPr/>
                    <a:lstStyle/>
                    <a:p>
                      <a:endParaRPr kumimoji="1" lang="ja-JP" altLang="en-US"/>
                    </a:p>
                  </a:txBody>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altLang="ja-JP" sz="700" b="0" i="0" u="none" strike="noStrike" dirty="0">
                          <a:solidFill>
                            <a:schemeClr val="tx1"/>
                          </a:solidFill>
                          <a:effectLst/>
                          <a:latin typeface="メイリオ" panose="020B0604030504040204" pitchFamily="50" charset="-128"/>
                          <a:ea typeface="メイリオ" panose="020B0604030504040204" pitchFamily="50" charset="-128"/>
                        </a:rPr>
                        <a:t>S</a:t>
                      </a:r>
                      <a:r>
                        <a:rPr lang="ja-JP" altLang="en-US" sz="700" b="0" i="0" u="none" strike="noStrike" dirty="0">
                          <a:solidFill>
                            <a:schemeClr val="tx1"/>
                          </a:solidFill>
                          <a:effectLst/>
                          <a:latin typeface="メイリオ" panose="020B0604030504040204" pitchFamily="50" charset="-128"/>
                          <a:ea typeface="メイリオ" panose="020B0604030504040204" pitchFamily="50" charset="-128"/>
                        </a:rPr>
                        <a:t>・</a:t>
                      </a:r>
                      <a:r>
                        <a:rPr lang="en-US" altLang="ja-JP" sz="700" b="0" i="0" u="none" strike="noStrike" dirty="0">
                          <a:solidFill>
                            <a:schemeClr val="tx1"/>
                          </a:solidFill>
                          <a:effectLst/>
                          <a:latin typeface="メイリオ" panose="020B0604030504040204" pitchFamily="50" charset="-128"/>
                          <a:ea typeface="メイリオ" panose="020B0604030504040204" pitchFamily="50" charset="-128"/>
                        </a:rPr>
                        <a:t>H</a:t>
                      </a:r>
                      <a:r>
                        <a:rPr lang="ja-JP" altLang="en-US" sz="700" b="0" i="0" u="none" strike="noStrike" dirty="0">
                          <a:solidFill>
                            <a:schemeClr val="tx1"/>
                          </a:solidFill>
                          <a:effectLst/>
                          <a:latin typeface="メイリオ" panose="020B0604030504040204" pitchFamily="50" charset="-128"/>
                          <a:ea typeface="メイリオ" panose="020B0604030504040204" pitchFamily="50" charset="-128"/>
                        </a:rPr>
                        <a:t>　　年　　月　　日</a:t>
                      </a:r>
                    </a:p>
                    <a:p>
                      <a:pPr algn="ctr" fontAlgn="ctr"/>
                      <a:endParaRPr lang="ja-JP" altLang="en-US" sz="700" b="0" i="0" u="none" strike="noStrike" dirty="0">
                        <a:solidFill>
                          <a:schemeClr val="tx1"/>
                        </a:solidFill>
                        <a:effectLst/>
                        <a:latin typeface="メイリオ" panose="020B0604030504040204" pitchFamily="50" charset="-128"/>
                        <a:ea typeface="メイリオ" panose="020B0604030504040204" pitchFamily="50" charset="-128"/>
                      </a:endParaRPr>
                    </a:p>
                  </a:txBody>
                  <a:tcPr marL="5099" marR="5099" marT="5099"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750" b="0" i="0" u="none" strike="noStrike" dirty="0">
                          <a:solidFill>
                            <a:schemeClr val="tx1"/>
                          </a:solidFill>
                          <a:effectLst/>
                          <a:latin typeface="メイリオ" panose="020B0604030504040204" pitchFamily="50" charset="-128"/>
                          <a:ea typeface="メイリオ" panose="020B0604030504040204" pitchFamily="50" charset="-128"/>
                        </a:rPr>
                        <a:t>男・女</a:t>
                      </a:r>
                    </a:p>
                  </a:txBody>
                  <a:tcPr marL="5099" marR="5099" marT="5099" marB="0" anchor="ctr">
                    <a:lnL w="6350" cap="flat" cmpd="sng" algn="ctr">
                      <a:solidFill>
                        <a:schemeClr val="bg1">
                          <a:lumMod val="7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1301408"/>
                  </a:ext>
                </a:extLst>
              </a:tr>
              <a:tr h="322296">
                <a:tc>
                  <a:txBody>
                    <a:bodyPr/>
                    <a:lstStyle/>
                    <a:p>
                      <a:pPr algn="ctr" fontAlgn="ctr"/>
                      <a:endParaRPr lang="ja-JP" altLang="en-US" sz="750" b="0" i="0" u="none" strike="noStrike" dirty="0">
                        <a:solidFill>
                          <a:schemeClr val="tx1"/>
                        </a:solidFill>
                        <a:effectLst/>
                        <a:latin typeface="メイリオ" panose="020B0604030504040204" pitchFamily="50" charset="-128"/>
                        <a:ea typeface="メイリオ" panose="020B0604030504040204" pitchFamily="50" charset="-128"/>
                      </a:endParaRPr>
                    </a:p>
                  </a:txBody>
                  <a:tcPr marL="5099" marR="5099" marT="5099" marB="0" anchor="ctr">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vMerge="1">
                  <a:txBody>
                    <a:bodyPr/>
                    <a:lstStyle/>
                    <a:p>
                      <a:pPr algn="ctr" fontAlgn="ctr"/>
                      <a:endParaRPr lang="ja-JP" altLang="en-US" sz="750" b="0" i="0" u="none" strike="noStrike" dirty="0">
                        <a:solidFill>
                          <a:schemeClr val="tx1"/>
                        </a:solidFill>
                        <a:effectLst/>
                        <a:latin typeface="メイリオ" panose="020B0604030504040204" pitchFamily="50" charset="-128"/>
                        <a:ea typeface="メイリオ" panose="020B0604030504040204" pitchFamily="50" charset="-128"/>
                      </a:endParaRPr>
                    </a:p>
                  </a:txBody>
                  <a:tcPr marL="5099" marR="5099" marT="5099" marB="0" anchor="ctr">
                    <a:lnL w="6350" cap="flat" cmpd="sng" algn="ctr">
                      <a:solidFill>
                        <a:schemeClr val="tx1">
                          <a:lumMod val="50000"/>
                          <a:lumOff val="50000"/>
                        </a:schemeClr>
                      </a:solidFill>
                      <a:prstDash val="solid"/>
                      <a:round/>
                      <a:headEnd type="none" w="med" len="med"/>
                      <a:tailEnd type="none" w="med" len="med"/>
                    </a:lnL>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vMerge="1">
                  <a:txBody>
                    <a:bodyPr/>
                    <a:lstStyle/>
                    <a:p>
                      <a:endParaRPr kumimoji="1" lang="ja-JP" altLang="en-US"/>
                    </a:p>
                  </a:txBody>
                  <a:tcPr/>
                </a:tc>
                <a:tc hMerge="1" vMerge="1">
                  <a:txBody>
                    <a:bodyPr/>
                    <a:lstStyle/>
                    <a:p>
                      <a:endParaRPr kumimoji="1" lang="ja-JP" altLang="en-US" dirty="0"/>
                    </a:p>
                  </a:txBody>
                  <a:tcPr/>
                </a:tc>
                <a:tc gridSpan="2" vMerge="1">
                  <a:txBody>
                    <a:bodyPr/>
                    <a:lstStyle/>
                    <a:p>
                      <a:pPr algn="ctr" fontAlgn="ctr"/>
                      <a:endParaRPr lang="ja-JP" altLang="en-US" sz="750" b="0" i="0" u="none" strike="noStrike" dirty="0">
                        <a:solidFill>
                          <a:schemeClr val="tx1"/>
                        </a:solidFill>
                        <a:effectLst/>
                        <a:latin typeface="メイリオ" panose="020B0604030504040204" pitchFamily="50" charset="-128"/>
                        <a:ea typeface="メイリオ" panose="020B0604030504040204" pitchFamily="50" charset="-128"/>
                      </a:endParaRPr>
                    </a:p>
                  </a:txBody>
                  <a:tcPr marL="5099" marR="5099" marT="5099" marB="0" anchor="ctr">
                    <a:lnR w="6350" cap="flat" cmpd="sng" algn="ctr">
                      <a:solidFill>
                        <a:schemeClr val="tx1">
                          <a:lumMod val="50000"/>
                          <a:lumOff val="50000"/>
                        </a:schemeClr>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vMerge="1">
                  <a:txBody>
                    <a:bodyPr/>
                    <a:lstStyle/>
                    <a:p>
                      <a:endParaRPr kumimoji="1" lang="ja-JP" altLang="en-US"/>
                    </a:p>
                  </a:txBody>
                  <a:tcPr/>
                </a:tc>
                <a:tc gridSpan="2">
                  <a:txBody>
                    <a:bodyPr/>
                    <a:lstStyle/>
                    <a:p>
                      <a:pPr algn="ctr" fontAlgn="ctr"/>
                      <a:endParaRPr lang="ja-JP" altLang="en-US" sz="750" b="0" i="0" u="none" strike="noStrike" dirty="0">
                        <a:solidFill>
                          <a:schemeClr val="tx1"/>
                        </a:solidFill>
                        <a:effectLst/>
                        <a:latin typeface="メイリオ" panose="020B0604030504040204" pitchFamily="50" charset="-128"/>
                        <a:ea typeface="メイリオ" panose="020B0604030504040204" pitchFamily="50" charset="-128"/>
                      </a:endParaRPr>
                    </a:p>
                  </a:txBody>
                  <a:tcPr marL="5099" marR="5099" marT="5099" marB="0" anchor="ctr">
                    <a:lnL w="63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vMerge="1">
                  <a:txBody>
                    <a:bodyPr/>
                    <a:lstStyle/>
                    <a:p>
                      <a:pPr algn="ctr" fontAlgn="ctr"/>
                      <a:endParaRPr lang="ja-JP" altLang="en-US" sz="750" b="0" i="0" u="none" strike="noStrike" dirty="0">
                        <a:solidFill>
                          <a:schemeClr val="tx1"/>
                        </a:solidFill>
                        <a:effectLst/>
                        <a:latin typeface="メイリオ" panose="020B0604030504040204" pitchFamily="50" charset="-128"/>
                        <a:ea typeface="メイリオ" panose="020B0604030504040204" pitchFamily="50" charset="-128"/>
                      </a:endParaRPr>
                    </a:p>
                  </a:txBody>
                  <a:tcPr marL="5099" marR="5099" marT="5099" marB="0" anchor="ctr">
                    <a:lnR w="6350" cap="flat" cmpd="sng" algn="ctr">
                      <a:solidFill>
                        <a:schemeClr val="tx1">
                          <a:lumMod val="50000"/>
                          <a:lumOff val="50000"/>
                        </a:schemeClr>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2183035986"/>
                  </a:ext>
                </a:extLst>
              </a:tr>
            </a:tbl>
          </a:graphicData>
        </a:graphic>
      </p:graphicFrame>
      <p:sp>
        <p:nvSpPr>
          <p:cNvPr id="44" name="テキスト ボックス 43">
            <a:extLst>
              <a:ext uri="{FF2B5EF4-FFF2-40B4-BE49-F238E27FC236}">
                <a16:creationId xmlns:a16="http://schemas.microsoft.com/office/drawing/2014/main" id="{712A027E-9EC0-4858-BD60-DB9248F49E64}"/>
              </a:ext>
            </a:extLst>
          </p:cNvPr>
          <p:cNvSpPr txBox="1"/>
          <p:nvPr/>
        </p:nvSpPr>
        <p:spPr>
          <a:xfrm>
            <a:off x="3869715" y="7890364"/>
            <a:ext cx="403058" cy="215444"/>
          </a:xfrm>
          <a:prstGeom prst="rect">
            <a:avLst/>
          </a:prstGeom>
          <a:noFill/>
        </p:spPr>
        <p:txBody>
          <a:bodyPr wrap="square" rtlCol="0">
            <a:spAutoFit/>
          </a:bodyPr>
          <a:lstStyle/>
          <a:p>
            <a:r>
              <a:rPr kumimoji="1" lang="ja-JP" altLang="en-US" sz="800" b="1" dirty="0" smtClean="0">
                <a:latin typeface="メイリオ" panose="020B0604030504040204" pitchFamily="50" charset="-128"/>
                <a:ea typeface="メイリオ" panose="020B0604030504040204" pitchFamily="50" charset="-128"/>
              </a:rPr>
              <a:t>仙台</a:t>
            </a:r>
            <a:endParaRPr kumimoji="1" lang="ja-JP" altLang="en-US" sz="800" b="1" dirty="0">
              <a:latin typeface="メイリオ" panose="020B0604030504040204" pitchFamily="50" charset="-128"/>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A663B731-F425-4478-B611-40D6A16F9A9C}"/>
              </a:ext>
            </a:extLst>
          </p:cNvPr>
          <p:cNvSpPr txBox="1"/>
          <p:nvPr/>
        </p:nvSpPr>
        <p:spPr>
          <a:xfrm>
            <a:off x="331678" y="1428150"/>
            <a:ext cx="6000772" cy="461665"/>
          </a:xfrm>
          <a:prstGeom prst="rect">
            <a:avLst/>
          </a:prstGeom>
          <a:noFill/>
        </p:spPr>
        <p:txBody>
          <a:bodyPr wrap="square" rtlCol="0">
            <a:spAutoFit/>
          </a:bodyPr>
          <a:lstStyle/>
          <a:p>
            <a:pPr algn="ctr"/>
            <a:r>
              <a:rPr kumimoji="1" lang="en-US" altLang="ja-JP" sz="2400" b="1" dirty="0" smtClean="0">
                <a:latin typeface="メイリオ" panose="020B0604030504040204" pitchFamily="50" charset="-128"/>
                <a:ea typeface="メイリオ" panose="020B0604030504040204" pitchFamily="50" charset="-128"/>
              </a:rPr>
              <a:t>In</a:t>
            </a:r>
            <a:r>
              <a:rPr kumimoji="1" lang="ja-JP" altLang="en-US" sz="2400" b="1" dirty="0" smtClean="0">
                <a:latin typeface="メイリオ" panose="020B0604030504040204" pitchFamily="50" charset="-128"/>
                <a:ea typeface="メイリオ" panose="020B0604030504040204" pitchFamily="50" charset="-128"/>
              </a:rPr>
              <a:t> </a:t>
            </a:r>
            <a:r>
              <a:rPr kumimoji="1" lang="en-US" altLang="ja-JP" sz="2400" b="1" dirty="0" smtClean="0">
                <a:latin typeface="メイリオ" panose="020B0604030504040204" pitchFamily="50" charset="-128"/>
                <a:ea typeface="メイリオ" panose="020B0604030504040204" pitchFamily="50" charset="-128"/>
              </a:rPr>
              <a:t>SENDAI</a:t>
            </a:r>
            <a:r>
              <a:rPr kumimoji="1" lang="ja-JP" altLang="en-US" sz="2400" b="1" dirty="0" smtClean="0">
                <a:latin typeface="メイリオ" panose="020B0604030504040204" pitchFamily="50" charset="-128"/>
                <a:ea typeface="メイリオ" panose="020B0604030504040204" pitchFamily="50" charset="-128"/>
              </a:rPr>
              <a:t> </a:t>
            </a:r>
            <a:r>
              <a:rPr kumimoji="1" lang="ja-JP" altLang="en-US" sz="2400" b="1" dirty="0">
                <a:latin typeface="メイリオ" panose="020B0604030504040204" pitchFamily="50" charset="-128"/>
                <a:ea typeface="メイリオ" panose="020B0604030504040204" pitchFamily="50" charset="-128"/>
              </a:rPr>
              <a:t>エントリーシート</a:t>
            </a:r>
          </a:p>
        </p:txBody>
      </p:sp>
      <p:sp>
        <p:nvSpPr>
          <p:cNvPr id="43" name="テキスト ボックス 42">
            <a:extLst>
              <a:ext uri="{FF2B5EF4-FFF2-40B4-BE49-F238E27FC236}">
                <a16:creationId xmlns:a16="http://schemas.microsoft.com/office/drawing/2014/main" id="{1A2194FA-E167-4150-AB51-4415E3D1B2CE}"/>
              </a:ext>
            </a:extLst>
          </p:cNvPr>
          <p:cNvSpPr txBox="1"/>
          <p:nvPr/>
        </p:nvSpPr>
        <p:spPr>
          <a:xfrm>
            <a:off x="435654" y="3417122"/>
            <a:ext cx="6000772" cy="754053"/>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明治安田生命</a:t>
            </a:r>
            <a:r>
              <a:rPr kumimoji="1" lang="en-US" altLang="ja-JP" sz="900" b="1" dirty="0">
                <a:latin typeface="メイリオ" panose="020B0604030504040204" pitchFamily="50" charset="-128"/>
                <a:ea typeface="メイリオ" panose="020B0604030504040204" pitchFamily="50" charset="-128"/>
              </a:rPr>
              <a:t>J</a:t>
            </a:r>
            <a:r>
              <a:rPr kumimoji="1" lang="ja-JP" altLang="en-US" sz="900" b="1" dirty="0">
                <a:latin typeface="メイリオ" panose="020B0604030504040204" pitchFamily="50" charset="-128"/>
                <a:ea typeface="メイリオ" panose="020B0604030504040204" pitchFamily="50" charset="-128"/>
              </a:rPr>
              <a:t>リーグウォーキング </a:t>
            </a:r>
            <a:r>
              <a:rPr kumimoji="1" lang="en-US" altLang="ja-JP" sz="900" b="1" dirty="0" smtClean="0">
                <a:latin typeface="メイリオ" panose="020B0604030504040204" pitchFamily="50" charset="-128"/>
                <a:ea typeface="メイリオ" panose="020B0604030504040204" pitchFamily="50" charset="-128"/>
              </a:rPr>
              <a:t>in</a:t>
            </a:r>
            <a:r>
              <a:rPr kumimoji="1" lang="ja-JP" altLang="en-US" sz="900" b="1" dirty="0" smtClean="0">
                <a:latin typeface="メイリオ" panose="020B0604030504040204" pitchFamily="50" charset="-128"/>
                <a:ea typeface="メイリオ" panose="020B0604030504040204" pitchFamily="50" charset="-128"/>
              </a:rPr>
              <a:t> </a:t>
            </a:r>
            <a:r>
              <a:rPr kumimoji="1" lang="en-US" altLang="ja-JP" sz="900" b="1" dirty="0" smtClean="0">
                <a:latin typeface="メイリオ" panose="020B0604030504040204" pitchFamily="50" charset="-128"/>
                <a:ea typeface="メイリオ" panose="020B0604030504040204" pitchFamily="50" charset="-128"/>
              </a:rPr>
              <a:t>SENDAI</a:t>
            </a:r>
            <a:r>
              <a:rPr kumimoji="1" lang="ja-JP" altLang="en-US" sz="900" b="1" dirty="0" smtClean="0">
                <a:latin typeface="メイリオ" panose="020B0604030504040204" pitchFamily="50" charset="-128"/>
                <a:ea typeface="メイリオ" panose="020B0604030504040204" pitchFamily="50" charset="-128"/>
              </a:rPr>
              <a:t> </a:t>
            </a:r>
            <a:r>
              <a:rPr kumimoji="1" lang="ja-JP" altLang="en-US" sz="900" b="1" dirty="0">
                <a:latin typeface="メイリオ" panose="020B0604030504040204" pitchFamily="50" charset="-128"/>
                <a:ea typeface="メイリオ" panose="020B0604030504040204" pitchFamily="50" charset="-128"/>
              </a:rPr>
              <a:t>への参加申し込み、誠にありがとうございます。</a:t>
            </a:r>
            <a:endParaRPr kumimoji="1" lang="en-US" altLang="ja-JP" sz="900" b="1" dirty="0">
              <a:latin typeface="メイリオ" panose="020B0604030504040204" pitchFamily="50" charset="-128"/>
              <a:ea typeface="メイリオ" panose="020B0604030504040204" pitchFamily="50" charset="-128"/>
            </a:endParaRPr>
          </a:p>
          <a:p>
            <a:pPr algn="ctr"/>
            <a:r>
              <a:rPr kumimoji="1" lang="ja-JP" altLang="en-US" sz="900" b="1" dirty="0">
                <a:latin typeface="メイリオ" panose="020B0604030504040204" pitchFamily="50" charset="-128"/>
                <a:ea typeface="メイリオ" panose="020B0604030504040204" pitchFamily="50" charset="-128"/>
              </a:rPr>
              <a:t>裏面の参加規約に参加者全員が同意いただけましたら、氏名等の必要事項をご記入のうえ、</a:t>
            </a:r>
            <a:endParaRPr kumimoji="1" lang="en-US" altLang="ja-JP" sz="900" b="1" dirty="0">
              <a:latin typeface="メイリオ" panose="020B0604030504040204" pitchFamily="50" charset="-128"/>
              <a:ea typeface="メイリオ" panose="020B0604030504040204" pitchFamily="50" charset="-128"/>
            </a:endParaRPr>
          </a:p>
          <a:p>
            <a:pPr algn="ctr"/>
            <a:r>
              <a:rPr kumimoji="1" lang="en-US" altLang="ja-JP" sz="900" b="1" dirty="0" smtClean="0">
                <a:latin typeface="メイリオ" panose="020B0604030504040204" pitchFamily="50" charset="-128"/>
                <a:ea typeface="メイリオ" panose="020B0604030504040204" pitchFamily="50" charset="-128"/>
              </a:rPr>
              <a:t>2022</a:t>
            </a:r>
            <a:r>
              <a:rPr kumimoji="1" lang="ja-JP" altLang="en-US" sz="900" b="1" dirty="0" smtClean="0">
                <a:latin typeface="メイリオ" panose="020B0604030504040204" pitchFamily="50" charset="-128"/>
                <a:ea typeface="メイリオ" panose="020B0604030504040204" pitchFamily="50" charset="-128"/>
              </a:rPr>
              <a:t>年 </a:t>
            </a:r>
            <a:r>
              <a:rPr kumimoji="1" lang="en-US" altLang="ja-JP" sz="900" b="1" dirty="0" smtClean="0">
                <a:latin typeface="メイリオ" panose="020B0604030504040204" pitchFamily="50" charset="-128"/>
                <a:ea typeface="メイリオ" panose="020B0604030504040204" pitchFamily="50" charset="-128"/>
              </a:rPr>
              <a:t>1</a:t>
            </a:r>
            <a:r>
              <a:rPr kumimoji="1" lang="ja-JP" altLang="en-US" sz="900" b="1" dirty="0" smtClean="0">
                <a:latin typeface="メイリオ" panose="020B0604030504040204" pitchFamily="50" charset="-128"/>
                <a:ea typeface="メイリオ" panose="020B0604030504040204" pitchFamily="50" charset="-128"/>
              </a:rPr>
              <a:t>月</a:t>
            </a:r>
            <a:r>
              <a:rPr kumimoji="1" lang="en-US" altLang="ja-JP" sz="900" b="1" dirty="0" smtClean="0">
                <a:latin typeface="メイリオ" panose="020B0604030504040204" pitchFamily="50" charset="-128"/>
                <a:ea typeface="メイリオ" panose="020B0604030504040204" pitchFamily="50" charset="-128"/>
              </a:rPr>
              <a:t>21</a:t>
            </a:r>
            <a:r>
              <a:rPr kumimoji="1" lang="ja-JP" altLang="en-US" sz="900" b="1" dirty="0" smtClean="0">
                <a:latin typeface="メイリオ" panose="020B0604030504040204" pitchFamily="50" charset="-128"/>
                <a:ea typeface="メイリオ" panose="020B0604030504040204" pitchFamily="50" charset="-128"/>
              </a:rPr>
              <a:t>日</a:t>
            </a:r>
            <a:r>
              <a:rPr kumimoji="1" lang="ja-JP" altLang="en-US" sz="900" b="1" dirty="0" smtClean="0">
                <a:latin typeface="メイリオ" panose="020B0604030504040204" pitchFamily="50" charset="-128"/>
                <a:ea typeface="メイリオ" panose="020B0604030504040204" pitchFamily="50" charset="-128"/>
              </a:rPr>
              <a:t>（</a:t>
            </a:r>
            <a:r>
              <a:rPr kumimoji="1" lang="ja-JP" altLang="en-US" sz="900" b="1" dirty="0">
                <a:latin typeface="メイリオ" panose="020B0604030504040204" pitchFamily="50" charset="-128"/>
                <a:ea typeface="メイリオ" panose="020B0604030504040204" pitchFamily="50" charset="-128"/>
              </a:rPr>
              <a:t>金</a:t>
            </a:r>
            <a:r>
              <a:rPr kumimoji="1" lang="ja-JP" altLang="en-US" sz="900" b="1" dirty="0" smtClean="0">
                <a:latin typeface="メイリオ" panose="020B0604030504040204" pitchFamily="50" charset="-128"/>
                <a:ea typeface="メイリオ" panose="020B0604030504040204" pitchFamily="50" charset="-128"/>
              </a:rPr>
              <a:t>）</a:t>
            </a:r>
            <a:r>
              <a:rPr kumimoji="1" lang="ja-JP" altLang="en-US" sz="900" b="1" dirty="0">
                <a:latin typeface="メイリオ" panose="020B0604030504040204" pitchFamily="50" charset="-128"/>
                <a:ea typeface="メイリオ" panose="020B0604030504040204" pitchFamily="50" charset="-128"/>
              </a:rPr>
              <a:t>までに当社担当者へご提出ください。</a:t>
            </a:r>
            <a:endParaRPr kumimoji="1" lang="en-US" altLang="ja-JP" sz="900" b="1" dirty="0">
              <a:latin typeface="メイリオ" panose="020B0604030504040204" pitchFamily="50" charset="-128"/>
              <a:ea typeface="メイリオ" panose="020B0604030504040204" pitchFamily="50" charset="-128"/>
            </a:endParaRPr>
          </a:p>
          <a:p>
            <a:pPr algn="ctr"/>
            <a:r>
              <a:rPr kumimoji="1" lang="ja-JP" altLang="en-US" sz="900" b="1" dirty="0">
                <a:latin typeface="メイリオ" panose="020B0604030504040204" pitchFamily="50" charset="-128"/>
                <a:ea typeface="メイリオ" panose="020B0604030504040204" pitchFamily="50" charset="-128"/>
              </a:rPr>
              <a:t>ご同意いただけない場合は参加できませんので、ご了承ください。</a:t>
            </a:r>
            <a:endParaRPr kumimoji="1" lang="en-US" altLang="ja-JP" sz="600" b="1" dirty="0">
              <a:latin typeface="メイリオ" panose="020B0604030504040204" pitchFamily="50" charset="-128"/>
              <a:ea typeface="メイリオ" panose="020B0604030504040204" pitchFamily="50" charset="-128"/>
            </a:endParaRPr>
          </a:p>
          <a:p>
            <a:pPr algn="ctr"/>
            <a:r>
              <a:rPr kumimoji="1" lang="en-US" altLang="ja-JP" sz="700" b="1" dirty="0">
                <a:latin typeface="メイリオ" panose="020B0604030504040204" pitchFamily="50" charset="-128"/>
                <a:ea typeface="メイリオ" panose="020B0604030504040204" pitchFamily="50" charset="-128"/>
              </a:rPr>
              <a:t>※</a:t>
            </a:r>
            <a:r>
              <a:rPr kumimoji="1" lang="ja-JP" altLang="en-US" sz="700" b="1" dirty="0">
                <a:latin typeface="メイリオ" panose="020B0604030504040204" pitchFamily="50" charset="-128"/>
                <a:ea typeface="メイリオ" panose="020B0604030504040204" pitchFamily="50" charset="-128"/>
              </a:rPr>
              <a:t>提出後に参加者の変更をご希望の場合は、当社担当者までご連絡ください。</a:t>
            </a:r>
            <a:endParaRPr kumimoji="1" lang="en-US" altLang="ja-JP" sz="7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05354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AEF2C316-C7FC-470B-8D65-A77794A33ADB}"/>
              </a:ext>
            </a:extLst>
          </p:cNvPr>
          <p:cNvSpPr txBox="1"/>
          <p:nvPr/>
        </p:nvSpPr>
        <p:spPr>
          <a:xfrm>
            <a:off x="298676" y="415925"/>
            <a:ext cx="6260647" cy="846386"/>
          </a:xfrm>
          <a:prstGeom prst="rect">
            <a:avLst/>
          </a:prstGeom>
          <a:noFill/>
        </p:spPr>
        <p:txBody>
          <a:bodyPr wrap="square" rtlCol="0">
            <a:spAutoFit/>
          </a:bodyPr>
          <a:lstStyle/>
          <a:p>
            <a:r>
              <a:rPr kumimoji="1" lang="en-US" altLang="ja-JP" sz="900" b="1" dirty="0" smtClean="0">
                <a:latin typeface="メイリオ" panose="020B0604030504040204" pitchFamily="50" charset="-128"/>
                <a:ea typeface="メイリオ" panose="020B0604030504040204" pitchFamily="50" charset="-128"/>
              </a:rPr>
              <a:t>2022</a:t>
            </a:r>
            <a:r>
              <a:rPr kumimoji="1" lang="ja-JP" altLang="en-US" sz="900" b="1" dirty="0" smtClean="0">
                <a:latin typeface="メイリオ" panose="020B0604030504040204" pitchFamily="50" charset="-128"/>
                <a:ea typeface="メイリオ" panose="020B0604030504040204" pitchFamily="50" charset="-128"/>
              </a:rPr>
              <a:t>年 </a:t>
            </a:r>
            <a:r>
              <a:rPr kumimoji="1" lang="en-US" altLang="ja-JP" sz="900" b="1" dirty="0" smtClean="0">
                <a:latin typeface="メイリオ" panose="020B0604030504040204" pitchFamily="50" charset="-128"/>
                <a:ea typeface="メイリオ" panose="020B0604030504040204" pitchFamily="50" charset="-128"/>
              </a:rPr>
              <a:t>1</a:t>
            </a:r>
            <a:r>
              <a:rPr kumimoji="1" lang="ja-JP" altLang="en-US" sz="900" b="1" dirty="0" smtClean="0">
                <a:latin typeface="メイリオ" panose="020B0604030504040204" pitchFamily="50" charset="-128"/>
                <a:ea typeface="メイリオ" panose="020B0604030504040204" pitchFamily="50" charset="-128"/>
              </a:rPr>
              <a:t>月 </a:t>
            </a:r>
            <a:r>
              <a:rPr kumimoji="1" lang="en-US" altLang="ja-JP" sz="900" b="1" smtClean="0">
                <a:latin typeface="メイリオ" panose="020B0604030504040204" pitchFamily="50" charset="-128"/>
                <a:ea typeface="メイリオ" panose="020B0604030504040204" pitchFamily="50" charset="-128"/>
              </a:rPr>
              <a:t>29</a:t>
            </a:r>
            <a:r>
              <a:rPr kumimoji="1" lang="ja-JP" altLang="en-US" sz="900" b="1" smtClean="0">
                <a:latin typeface="メイリオ" panose="020B0604030504040204" pitchFamily="50" charset="-128"/>
                <a:ea typeface="メイリオ" panose="020B0604030504040204" pitchFamily="50" charset="-128"/>
              </a:rPr>
              <a:t>日</a:t>
            </a:r>
            <a:r>
              <a:rPr kumimoji="1" lang="ja-JP" altLang="en-US" sz="900" b="1" dirty="0" smtClean="0">
                <a:latin typeface="メイリオ" panose="020B0604030504040204" pitchFamily="50" charset="-128"/>
                <a:ea typeface="メイリオ" panose="020B0604030504040204" pitchFamily="50" charset="-128"/>
              </a:rPr>
              <a:t>（土）</a:t>
            </a:r>
            <a:r>
              <a:rPr kumimoji="1" lang="ja-JP" altLang="en-US" sz="900" b="1" dirty="0">
                <a:latin typeface="メイリオ" panose="020B0604030504040204" pitchFamily="50" charset="-128"/>
                <a:ea typeface="メイリオ" panose="020B0604030504040204" pitchFamily="50" charset="-128"/>
              </a:rPr>
              <a:t>に行なわれる「明治安田生命</a:t>
            </a:r>
            <a:r>
              <a:rPr kumimoji="1" lang="en-US" altLang="ja-JP" sz="900" b="1" dirty="0">
                <a:latin typeface="メイリオ" panose="020B0604030504040204" pitchFamily="50" charset="-128"/>
                <a:ea typeface="メイリオ" panose="020B0604030504040204" pitchFamily="50" charset="-128"/>
              </a:rPr>
              <a:t>J</a:t>
            </a:r>
            <a:r>
              <a:rPr kumimoji="1" lang="ja-JP" altLang="en-US" sz="900" b="1" dirty="0">
                <a:latin typeface="メイリオ" panose="020B0604030504040204" pitchFamily="50" charset="-128"/>
                <a:ea typeface="メイリオ" panose="020B0604030504040204" pitchFamily="50" charset="-128"/>
              </a:rPr>
              <a:t>リーグウォーキング </a:t>
            </a:r>
            <a:r>
              <a:rPr kumimoji="1" lang="en-US" altLang="ja-JP" sz="900" b="1" dirty="0">
                <a:latin typeface="メイリオ" panose="020B0604030504040204" pitchFamily="50" charset="-128"/>
                <a:ea typeface="メイリオ" panose="020B0604030504040204" pitchFamily="50" charset="-128"/>
              </a:rPr>
              <a:t>in </a:t>
            </a:r>
            <a:r>
              <a:rPr kumimoji="1" lang="en-US" altLang="ja-JP" sz="900" b="1" dirty="0" smtClean="0">
                <a:latin typeface="メイリオ" panose="020B0604030504040204" pitchFamily="50" charset="-128"/>
                <a:ea typeface="メイリオ" panose="020B0604030504040204" pitchFamily="50" charset="-128"/>
              </a:rPr>
              <a:t>SENDAI</a:t>
            </a:r>
            <a:r>
              <a:rPr kumimoji="1" lang="ja-JP" altLang="en-US" sz="900" b="1" dirty="0" smtClean="0">
                <a:latin typeface="メイリオ" panose="020B0604030504040204" pitchFamily="50" charset="-128"/>
                <a:ea typeface="メイリオ" panose="020B0604030504040204" pitchFamily="50" charset="-128"/>
              </a:rPr>
              <a:t>」</a:t>
            </a:r>
            <a:r>
              <a:rPr kumimoji="1" lang="ja-JP" altLang="en-US" sz="900" b="1" dirty="0">
                <a:latin typeface="メイリオ" panose="020B0604030504040204" pitchFamily="50" charset="-128"/>
                <a:ea typeface="メイリオ" panose="020B0604030504040204" pitchFamily="50" charset="-128"/>
              </a:rPr>
              <a:t>に参加するにあたり、以下の参加規約に参加者全員が同意いただけましたら、表面エントリーシートの参加者記入欄に氏名等のご記入をお願いいたします。</a:t>
            </a:r>
            <a:endParaRPr kumimoji="1" lang="en-US" altLang="ja-JP" sz="900" b="1" dirty="0">
              <a:latin typeface="メイリオ" panose="020B0604030504040204" pitchFamily="50" charset="-128"/>
              <a:ea typeface="メイリオ" panose="020B0604030504040204" pitchFamily="50" charset="-128"/>
            </a:endParaRPr>
          </a:p>
          <a:p>
            <a:r>
              <a:rPr kumimoji="1" lang="ja-JP" altLang="en-US" sz="900" b="1" dirty="0">
                <a:latin typeface="メイリオ" panose="020B0604030504040204" pitchFamily="50" charset="-128"/>
                <a:ea typeface="メイリオ" panose="020B0604030504040204" pitchFamily="50" charset="-128"/>
              </a:rPr>
              <a:t>直筆でご記入いただけない場合は大会へ参加いただけませんのでご了承ください。</a:t>
            </a:r>
            <a:endParaRPr kumimoji="1" lang="en-US" altLang="ja-JP" sz="900" b="1" dirty="0">
              <a:latin typeface="メイリオ" panose="020B0604030504040204" pitchFamily="50" charset="-128"/>
              <a:ea typeface="メイリオ" panose="020B0604030504040204" pitchFamily="50" charset="-128"/>
            </a:endParaRPr>
          </a:p>
          <a:p>
            <a:endParaRPr kumimoji="1" lang="en-US" altLang="ja-JP" sz="400" b="1" dirty="0">
              <a:latin typeface="メイリオ" panose="020B0604030504040204" pitchFamily="50" charset="-128"/>
              <a:ea typeface="メイリオ" panose="020B0604030504040204" pitchFamily="50" charset="-128"/>
            </a:endParaRPr>
          </a:p>
          <a:p>
            <a:r>
              <a:rPr kumimoji="1" lang="ja-JP" altLang="en-US" sz="900" b="1" dirty="0">
                <a:latin typeface="メイリオ" panose="020B0604030504040204" pitchFamily="50" charset="-128"/>
                <a:ea typeface="メイリオ" panose="020B0604030504040204" pitchFamily="50" charset="-128"/>
              </a:rPr>
              <a:t>別紙「新型コロナウイルス感染症に対する対応と参加規約」も必ずご確認ください</a:t>
            </a:r>
            <a:endParaRPr kumimoji="1" lang="en-US" altLang="ja-JP" sz="900" b="1"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4F44EB46-2599-434C-9671-B6D66B849DE8}"/>
              </a:ext>
            </a:extLst>
          </p:cNvPr>
          <p:cNvSpPr txBox="1"/>
          <p:nvPr/>
        </p:nvSpPr>
        <p:spPr>
          <a:xfrm>
            <a:off x="3794171" y="1413610"/>
            <a:ext cx="1137222" cy="215444"/>
          </a:xfrm>
          <a:prstGeom prst="rect">
            <a:avLst/>
          </a:prstGeom>
          <a:noFill/>
        </p:spPr>
        <p:txBody>
          <a:bodyPr wrap="square" rtlCol="0">
            <a:spAutoFit/>
          </a:bodyPr>
          <a:lstStyle/>
          <a:p>
            <a:r>
              <a:rPr kumimoji="1" lang="ja-JP" altLang="en-US" sz="800" b="1" dirty="0">
                <a:solidFill>
                  <a:schemeClr val="bg1"/>
                </a:solidFill>
                <a:latin typeface="メイリオ" panose="020B0604030504040204" pitchFamily="50" charset="-128"/>
                <a:ea typeface="メイリオ" panose="020B0604030504040204" pitchFamily="50" charset="-128"/>
              </a:rPr>
              <a:t>富山県総合運動公園</a:t>
            </a:r>
          </a:p>
        </p:txBody>
      </p:sp>
      <p:sp>
        <p:nvSpPr>
          <p:cNvPr id="13" name="テキスト ボックス 12">
            <a:extLst>
              <a:ext uri="{FF2B5EF4-FFF2-40B4-BE49-F238E27FC236}">
                <a16:creationId xmlns:a16="http://schemas.microsoft.com/office/drawing/2014/main" id="{021DF4F9-1833-4443-BDA3-385EEF75741C}"/>
              </a:ext>
            </a:extLst>
          </p:cNvPr>
          <p:cNvSpPr txBox="1"/>
          <p:nvPr/>
        </p:nvSpPr>
        <p:spPr>
          <a:xfrm>
            <a:off x="390699" y="1361844"/>
            <a:ext cx="6076603" cy="261610"/>
          </a:xfrm>
          <a:prstGeom prst="rect">
            <a:avLst/>
          </a:prstGeom>
          <a:solidFill>
            <a:srgbClr val="009D85"/>
          </a:solidFill>
        </p:spPr>
        <p:txBody>
          <a:bodyPr wrap="square" rtlCol="0" anchor="b">
            <a:spAutoFit/>
          </a:bodyPr>
          <a:lstStyle/>
          <a:p>
            <a:pPr algn="ctr"/>
            <a:r>
              <a:rPr kumimoji="1" lang="ja-JP" altLang="en-US" sz="1100" b="1" dirty="0">
                <a:solidFill>
                  <a:schemeClr val="bg1"/>
                </a:solidFill>
                <a:latin typeface="メイリオ" panose="020B0604030504040204" pitchFamily="50" charset="-128"/>
                <a:ea typeface="メイリオ" panose="020B0604030504040204" pitchFamily="50" charset="-128"/>
              </a:rPr>
              <a:t>明治安田生命</a:t>
            </a:r>
            <a:r>
              <a:rPr kumimoji="1" lang="en-US" altLang="ja-JP" sz="1100" b="1" dirty="0">
                <a:solidFill>
                  <a:schemeClr val="bg1"/>
                </a:solidFill>
                <a:latin typeface="メイリオ" panose="020B0604030504040204" pitchFamily="50" charset="-128"/>
                <a:ea typeface="メイリオ" panose="020B0604030504040204" pitchFamily="50" charset="-128"/>
              </a:rPr>
              <a:t>J</a:t>
            </a:r>
            <a:r>
              <a:rPr kumimoji="1" lang="ja-JP" altLang="en-US" sz="1100" b="1" dirty="0">
                <a:solidFill>
                  <a:schemeClr val="bg1"/>
                </a:solidFill>
                <a:latin typeface="メイリオ" panose="020B0604030504040204" pitchFamily="50" charset="-128"/>
                <a:ea typeface="メイリオ" panose="020B0604030504040204" pitchFamily="50" charset="-128"/>
              </a:rPr>
              <a:t>リーグウォーキング </a:t>
            </a:r>
            <a:r>
              <a:rPr kumimoji="1" lang="en-US" altLang="ja-JP" sz="1100" b="1" dirty="0">
                <a:solidFill>
                  <a:schemeClr val="bg1"/>
                </a:solidFill>
                <a:latin typeface="メイリオ" panose="020B0604030504040204" pitchFamily="50" charset="-128"/>
                <a:ea typeface="メイリオ" panose="020B0604030504040204" pitchFamily="50" charset="-128"/>
              </a:rPr>
              <a:t>in </a:t>
            </a:r>
            <a:r>
              <a:rPr kumimoji="1" lang="en-US" altLang="ja-JP" sz="1100" b="1" dirty="0" smtClean="0">
                <a:solidFill>
                  <a:schemeClr val="bg1"/>
                </a:solidFill>
                <a:latin typeface="メイリオ" panose="020B0604030504040204" pitchFamily="50" charset="-128"/>
                <a:ea typeface="メイリオ" panose="020B0604030504040204" pitchFamily="50" charset="-128"/>
              </a:rPr>
              <a:t>SENDAI</a:t>
            </a:r>
            <a:r>
              <a:rPr kumimoji="1" lang="ja-JP" altLang="en-US" sz="1100" b="1" dirty="0" smtClean="0">
                <a:solidFill>
                  <a:schemeClr val="bg1"/>
                </a:solidFill>
                <a:latin typeface="メイリオ" panose="020B0604030504040204" pitchFamily="50" charset="-128"/>
                <a:ea typeface="メイリオ" panose="020B0604030504040204" pitchFamily="50" charset="-128"/>
              </a:rPr>
              <a:t> </a:t>
            </a:r>
            <a:r>
              <a:rPr kumimoji="1" lang="ja-JP" altLang="en-US" sz="1100" b="1" dirty="0">
                <a:solidFill>
                  <a:schemeClr val="bg1"/>
                </a:solidFill>
                <a:latin typeface="メイリオ" panose="020B0604030504040204" pitchFamily="50" charset="-128"/>
                <a:ea typeface="メイリオ" panose="020B0604030504040204" pitchFamily="50" charset="-128"/>
              </a:rPr>
              <a:t>参加規約</a:t>
            </a:r>
          </a:p>
        </p:txBody>
      </p:sp>
    </p:spTree>
    <p:extLst>
      <p:ext uri="{BB962C8B-B14F-4D97-AF65-F5344CB8AC3E}">
        <p14:creationId xmlns:p14="http://schemas.microsoft.com/office/powerpoint/2010/main" val="127272647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373</TotalTime>
  <Words>343</Words>
  <Application>Microsoft Office PowerPoint</Application>
  <PresentationFormat>A4 210 x 297 mm</PresentationFormat>
  <Paragraphs>53</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大祐 牛来</dc:creator>
  <cp:lastModifiedBy>い_井上　光正</cp:lastModifiedBy>
  <cp:revision>76</cp:revision>
  <dcterms:created xsi:type="dcterms:W3CDTF">2019-04-26T04:11:36Z</dcterms:created>
  <dcterms:modified xsi:type="dcterms:W3CDTF">2021-11-25T07:33:14Z</dcterms:modified>
</cp:coreProperties>
</file>